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omments/comment1.xml" ContentType="application/vnd.openxmlformats-officedocument.presentationml.comment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1.xml" ContentType="application/vnd.openxmlformats-officedocument.presentationml.notesSlide+xml"/>
  <Override PartName="/ppt/comments/comment2.xml" ContentType="application/vnd.openxmlformats-officedocument.presentationml.comments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4"/>
  </p:sldMasterIdLst>
  <p:notesMasterIdLst>
    <p:notesMasterId r:id="rId42"/>
  </p:notesMasterIdLst>
  <p:sldIdLst>
    <p:sldId id="262" r:id="rId5"/>
    <p:sldId id="263" r:id="rId6"/>
    <p:sldId id="1379" r:id="rId7"/>
    <p:sldId id="1380" r:id="rId8"/>
    <p:sldId id="1387" r:id="rId9"/>
    <p:sldId id="1408" r:id="rId10"/>
    <p:sldId id="1378" r:id="rId11"/>
    <p:sldId id="2093" r:id="rId12"/>
    <p:sldId id="1409" r:id="rId13"/>
    <p:sldId id="2094" r:id="rId14"/>
    <p:sldId id="2104" r:id="rId15"/>
    <p:sldId id="2095" r:id="rId16"/>
    <p:sldId id="2105" r:id="rId17"/>
    <p:sldId id="2134806203" r:id="rId18"/>
    <p:sldId id="2107" r:id="rId19"/>
    <p:sldId id="2134806200" r:id="rId20"/>
    <p:sldId id="1414" r:id="rId21"/>
    <p:sldId id="2134806202" r:id="rId22"/>
    <p:sldId id="2100" r:id="rId23"/>
    <p:sldId id="299" r:id="rId24"/>
    <p:sldId id="1381" r:id="rId25"/>
    <p:sldId id="1385" r:id="rId26"/>
    <p:sldId id="467" r:id="rId27"/>
    <p:sldId id="2102" r:id="rId28"/>
    <p:sldId id="2103" r:id="rId29"/>
    <p:sldId id="476" r:id="rId30"/>
    <p:sldId id="479" r:id="rId31"/>
    <p:sldId id="2101" r:id="rId32"/>
    <p:sldId id="478" r:id="rId33"/>
    <p:sldId id="1407" r:id="rId34"/>
    <p:sldId id="2134806197" r:id="rId35"/>
    <p:sldId id="2134806199" r:id="rId36"/>
    <p:sldId id="517" r:id="rId37"/>
    <p:sldId id="525" r:id="rId38"/>
    <p:sldId id="523" r:id="rId39"/>
    <p:sldId id="580" r:id="rId40"/>
    <p:sldId id="282" r:id="rId41"/>
  </p:sldIdLst>
  <p:sldSz cx="12192000" cy="6858000"/>
  <p:notesSz cx="6858000" cy="9144000"/>
  <p:custDataLst>
    <p:tags r:id="rId4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thur BU" initials="AB" lastIdx="2" clrIdx="0">
    <p:extLst>
      <p:ext uri="{19B8F6BF-5375-455C-9EA6-DF929625EA0E}">
        <p15:presenceInfo xmlns:p15="http://schemas.microsoft.com/office/powerpoint/2012/main" userId="S::arthur.bu@st.com::9084af33-5281-4443-8cda-0d6d869df7cf" providerId="AD"/>
      </p:ext>
    </p:extLst>
  </p:cmAuthor>
  <p:cmAuthor id="2" name="Lilian YAO" initials="LY" lastIdx="2" clrIdx="1">
    <p:extLst>
      <p:ext uri="{19B8F6BF-5375-455C-9EA6-DF929625EA0E}">
        <p15:presenceInfo xmlns:p15="http://schemas.microsoft.com/office/powerpoint/2012/main" userId="S::lilian.yao@st.com::c98f8031-594b-4881-9b0f-ae11cd79339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572F"/>
    <a:srgbClr val="03234B"/>
    <a:srgbClr val="464650"/>
    <a:srgbClr val="49B170"/>
    <a:srgbClr val="8C0078"/>
    <a:srgbClr val="E6007E"/>
    <a:srgbClr val="FFD200"/>
    <a:srgbClr val="E6E6E6"/>
    <a:srgbClr val="FFDD40"/>
    <a:srgbClr val="FFE8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38F5799-F09B-8732-D865-6F2D65FE1492}" v="3" dt="2021-05-27T07:54:35.591"/>
    <p1510:client id="{4ECE45DB-EDB6-563E-0D20-57334F711547}" v="10" dt="2021-05-27T07:15:59.374"/>
    <p1510:client id="{81B51B59-4A58-4578-9295-197308599D51}" v="1" dt="2021-05-27T06:28:19.921"/>
    <p1510:client id="{EC000271-7B35-47E3-A7D4-DC25A99F82A0}" v="1" dt="2021-05-27T07:41:35.73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50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gs" Target="tags/tag1.xml"/><Relationship Id="rId48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viewProps" Target="view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rthur BU" userId="S::arthur.bu@st.com::9084af33-5281-4443-8cda-0d6d869df7cf" providerId="AD" clId="Web-{EC000271-7B35-47E3-A7D4-DC25A99F82A0}"/>
    <pc:docChg chg="">
      <pc:chgData name="Arthur BU" userId="S::arthur.bu@st.com::9084af33-5281-4443-8cda-0d6d869df7cf" providerId="AD" clId="Web-{EC000271-7B35-47E3-A7D4-DC25A99F82A0}" dt="2021-05-27T07:41:35.734" v="0"/>
      <pc:docMkLst>
        <pc:docMk/>
      </pc:docMkLst>
      <pc:sldChg chg="addCm">
        <pc:chgData name="Arthur BU" userId="S::arthur.bu@st.com::9084af33-5281-4443-8cda-0d6d869df7cf" providerId="AD" clId="Web-{EC000271-7B35-47E3-A7D4-DC25A99F82A0}" dt="2021-05-27T07:41:35.734" v="0"/>
        <pc:sldMkLst>
          <pc:docMk/>
          <pc:sldMk cId="793315658" sldId="2134806202"/>
        </pc:sldMkLst>
      </pc:sldChg>
    </pc:docChg>
  </pc:docChgLst>
  <pc:docChgLst>
    <pc:chgData name="Arthur BU" userId="S::arthur.bu@st.com::9084af33-5281-4443-8cda-0d6d869df7cf" providerId="AD" clId="Web-{81B51B59-4A58-4578-9295-197308599D51}"/>
    <pc:docChg chg="">
      <pc:chgData name="Arthur BU" userId="S::arthur.bu@st.com::9084af33-5281-4443-8cda-0d6d869df7cf" providerId="AD" clId="Web-{81B51B59-4A58-4578-9295-197308599D51}" dt="2021-05-27T06:28:19.921" v="0"/>
      <pc:docMkLst>
        <pc:docMk/>
      </pc:docMkLst>
      <pc:sldChg chg="addCm">
        <pc:chgData name="Arthur BU" userId="S::arthur.bu@st.com::9084af33-5281-4443-8cda-0d6d869df7cf" providerId="AD" clId="Web-{81B51B59-4A58-4578-9295-197308599D51}" dt="2021-05-27T06:28:19.921" v="0"/>
        <pc:sldMkLst>
          <pc:docMk/>
          <pc:sldMk cId="18030529" sldId="2094"/>
        </pc:sldMkLst>
      </pc:sldChg>
    </pc:docChg>
  </pc:docChgLst>
  <pc:docChgLst>
    <pc:chgData name="Lilian YAO" userId="S::lilian.yao@st.com::c98f8031-594b-4881-9b0f-ae11cd793394" providerId="AD" clId="Web-{138F5799-F09B-8732-D865-6F2D65FE1492}"/>
    <pc:docChg chg="modSld">
      <pc:chgData name="Lilian YAO" userId="S::lilian.yao@st.com::c98f8031-594b-4881-9b0f-ae11cd793394" providerId="AD" clId="Web-{138F5799-F09B-8732-D865-6F2D65FE1492}" dt="2021-05-27T07:54:35.591" v="2" actId="20577"/>
      <pc:docMkLst>
        <pc:docMk/>
      </pc:docMkLst>
      <pc:sldChg chg="modSp addCm">
        <pc:chgData name="Lilian YAO" userId="S::lilian.yao@st.com::c98f8031-594b-4881-9b0f-ae11cd793394" providerId="AD" clId="Web-{138F5799-F09B-8732-D865-6F2D65FE1492}" dt="2021-05-27T07:54:35.591" v="2" actId="20577"/>
        <pc:sldMkLst>
          <pc:docMk/>
          <pc:sldMk cId="793315658" sldId="2134806202"/>
        </pc:sldMkLst>
        <pc:spChg chg="mod">
          <ac:chgData name="Lilian YAO" userId="S::lilian.yao@st.com::c98f8031-594b-4881-9b0f-ae11cd793394" providerId="AD" clId="Web-{138F5799-F09B-8732-D865-6F2D65FE1492}" dt="2021-05-27T07:54:35.591" v="2" actId="20577"/>
          <ac:spMkLst>
            <pc:docMk/>
            <pc:sldMk cId="793315658" sldId="2134806202"/>
            <ac:spMk id="18" creationId="{C41FA60A-2DAC-47A1-82C0-C1C1EABFFCED}"/>
          </ac:spMkLst>
        </pc:spChg>
      </pc:sldChg>
    </pc:docChg>
  </pc:docChgLst>
  <pc:docChgLst>
    <pc:chgData name="Lilian YAO" userId="S::lilian.yao@st.com::c98f8031-594b-4881-9b0f-ae11cd793394" providerId="AD" clId="Web-{4ECE45DB-EDB6-563E-0D20-57334F711547}"/>
    <pc:docChg chg="modSld">
      <pc:chgData name="Lilian YAO" userId="S::lilian.yao@st.com::c98f8031-594b-4881-9b0f-ae11cd793394" providerId="AD" clId="Web-{4ECE45DB-EDB6-563E-0D20-57334F711547}" dt="2021-05-27T07:15:59.374" v="8"/>
      <pc:docMkLst>
        <pc:docMk/>
      </pc:docMkLst>
      <pc:sldChg chg="addSp modSp addCm">
        <pc:chgData name="Lilian YAO" userId="S::lilian.yao@st.com::c98f8031-594b-4881-9b0f-ae11cd793394" providerId="AD" clId="Web-{4ECE45DB-EDB6-563E-0D20-57334F711547}" dt="2021-05-27T07:15:59.374" v="8"/>
        <pc:sldMkLst>
          <pc:docMk/>
          <pc:sldMk cId="18030529" sldId="2094"/>
        </pc:sldMkLst>
        <pc:spChg chg="mod">
          <ac:chgData name="Lilian YAO" userId="S::lilian.yao@st.com::c98f8031-594b-4881-9b0f-ae11cd793394" providerId="AD" clId="Web-{4ECE45DB-EDB6-563E-0D20-57334F711547}" dt="2021-05-27T07:14:26.544" v="3" actId="20577"/>
          <ac:spMkLst>
            <pc:docMk/>
            <pc:sldMk cId="18030529" sldId="2094"/>
            <ac:spMk id="10" creationId="{0E504E5F-C9F7-40A6-BFC1-99DA4BF755C3}"/>
          </ac:spMkLst>
        </pc:spChg>
        <pc:spChg chg="mod">
          <ac:chgData name="Lilian YAO" userId="S::lilian.yao@st.com::c98f8031-594b-4881-9b0f-ae11cd793394" providerId="AD" clId="Web-{4ECE45DB-EDB6-563E-0D20-57334F711547}" dt="2021-05-27T07:14:30.216" v="6" actId="20577"/>
          <ac:spMkLst>
            <pc:docMk/>
            <pc:sldMk cId="18030529" sldId="2094"/>
            <ac:spMk id="12" creationId="{996C2585-DE5A-4B4C-98EA-65D0E9338735}"/>
          </ac:spMkLst>
        </pc:spChg>
        <pc:spChg chg="add">
          <ac:chgData name="Lilian YAO" userId="S::lilian.yao@st.com::c98f8031-594b-4881-9b0f-ae11cd793394" providerId="AD" clId="Web-{4ECE45DB-EDB6-563E-0D20-57334F711547}" dt="2021-05-27T07:14:30.919" v="7"/>
          <ac:spMkLst>
            <pc:docMk/>
            <pc:sldMk cId="18030529" sldId="2094"/>
            <ac:spMk id="28" creationId="{06505453-4DBD-49EF-B58B-803B603022F6}"/>
          </ac:spMkLst>
        </pc:spChg>
      </pc:sldChg>
    </pc:docChg>
  </pc:docChgLst>
</pc:chgInfo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5-26T23:28:19.921" idx="1">
    <p:pos x="10" y="10"/>
    <p:text>V7/V7架构?
</p:text>
    <p:extLst>
      <p:ext uri="{C676402C-5697-4E1C-873F-D02D1690AC5C}">
        <p15:threadingInfo xmlns:p15="http://schemas.microsoft.com/office/powerpoint/2012/main" timeZoneBias="420"/>
      </p:ext>
    </p:extLst>
  </p:cm>
  <p:cm authorId="2" dt="2021-05-27T00:15:59.374" idx="1">
    <p:pos x="10" y="146"/>
    <p:text>ok，加上架构二字
</p:text>
    <p:extLst>
      <p:ext uri="{C676402C-5697-4E1C-873F-D02D1690AC5C}">
        <p15:threadingInfo xmlns:p15="http://schemas.microsoft.com/office/powerpoint/2012/main" timeZoneBias="420">
          <p15:parentCm authorId="1" idx="1"/>
        </p15:threadingInfo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5-27T00:41:35.734" idx="2">
    <p:pos x="1197" y="1134"/>
    <p:text>U4换成L4
</p:text>
    <p:extLst>
      <p:ext uri="{C676402C-5697-4E1C-873F-D02D1690AC5C}">
        <p15:threadingInfo xmlns:p15="http://schemas.microsoft.com/office/powerpoint/2012/main" timeZoneBias="420"/>
      </p:ext>
    </p:extLst>
  </p:cm>
  <p:cm authorId="2" dt="2021-05-27T00:54:30.779" idx="2">
    <p:pos x="1197" y="1230"/>
    <p:text>好哒，谢谢
</p:text>
    <p:extLst>
      <p:ext uri="{C676402C-5697-4E1C-873F-D02D1690AC5C}">
        <p15:threadingInfo xmlns:p15="http://schemas.microsoft.com/office/powerpoint/2012/main" timeZoneBias="420">
          <p15:parentCm authorId="1" idx="2"/>
        </p15:threadingInfo>
      </p:ext>
    </p:extLst>
  </p:cm>
</p:cmLst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32.jpeg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7.jpeg"/><Relationship Id="rId1" Type="http://schemas.openxmlformats.org/officeDocument/2006/relationships/image" Target="../media/image32.jpeg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D7F69E0-1B75-49D3-A6CE-8D22B1E08441}" type="doc">
      <dgm:prSet loTypeId="urn:microsoft.com/office/officeart/2005/8/layout/venn3" loCatId="relationship" qsTypeId="urn:microsoft.com/office/officeart/2005/8/quickstyle/simple1" qsCatId="simple" csTypeId="urn:microsoft.com/office/officeart/2005/8/colors/accent3_4" csCatId="accent3" phldr="1"/>
      <dgm:spPr/>
      <dgm:t>
        <a:bodyPr/>
        <a:lstStyle/>
        <a:p>
          <a:endParaRPr lang="en-US"/>
        </a:p>
      </dgm:t>
    </dgm:pt>
    <dgm:pt modelId="{A27D2FD6-266E-4FF4-AA40-E66271AEF1A9}">
      <dgm:prSet phldrT="[Text]" custT="1"/>
      <dgm:spPr/>
      <dgm:t>
        <a:bodyPr/>
        <a:lstStyle/>
        <a:p>
          <a:r>
            <a:rPr lang="zh-CN" altLang="en-US" sz="4000"/>
            <a:t>安全 启动</a:t>
          </a:r>
          <a:endParaRPr lang="en-US" sz="4000"/>
        </a:p>
      </dgm:t>
    </dgm:pt>
    <dgm:pt modelId="{B9B5474F-4A64-45F9-8296-3DA015719153}" type="parTrans" cxnId="{1E09AD14-493C-4880-99EA-494A1F837AF3}">
      <dgm:prSet/>
      <dgm:spPr/>
      <dgm:t>
        <a:bodyPr/>
        <a:lstStyle/>
        <a:p>
          <a:endParaRPr lang="en-US" sz="1800"/>
        </a:p>
      </dgm:t>
    </dgm:pt>
    <dgm:pt modelId="{E53CAB7D-E687-4CC9-9703-3F3DC1AD8CB9}" type="sibTrans" cxnId="{1E09AD14-493C-4880-99EA-494A1F837AF3}">
      <dgm:prSet/>
      <dgm:spPr/>
      <dgm:t>
        <a:bodyPr/>
        <a:lstStyle/>
        <a:p>
          <a:endParaRPr lang="en-US" sz="1800"/>
        </a:p>
      </dgm:t>
    </dgm:pt>
    <dgm:pt modelId="{F3F39E23-119B-4278-9E42-9B559F513E33}">
      <dgm:prSet phldrT="[Text]" custT="1"/>
      <dgm:spPr/>
      <dgm:t>
        <a:bodyPr/>
        <a:lstStyle/>
        <a:p>
          <a:r>
            <a:rPr lang="zh-CN" altLang="en-US" sz="4000"/>
            <a:t>安全 更新</a:t>
          </a:r>
          <a:endParaRPr lang="en-US" sz="4000"/>
        </a:p>
      </dgm:t>
    </dgm:pt>
    <dgm:pt modelId="{D5DEBEF6-0F14-4B3D-9D85-50081BFDB304}" type="parTrans" cxnId="{186BA946-4632-48C5-AB0F-25B1260E14CA}">
      <dgm:prSet/>
      <dgm:spPr/>
      <dgm:t>
        <a:bodyPr/>
        <a:lstStyle/>
        <a:p>
          <a:endParaRPr lang="en-US" sz="1800"/>
        </a:p>
      </dgm:t>
    </dgm:pt>
    <dgm:pt modelId="{53F006E3-114B-4D0E-95F5-8676F7095DC4}" type="sibTrans" cxnId="{186BA946-4632-48C5-AB0F-25B1260E14CA}">
      <dgm:prSet/>
      <dgm:spPr/>
      <dgm:t>
        <a:bodyPr/>
        <a:lstStyle/>
        <a:p>
          <a:endParaRPr lang="en-US" sz="1800"/>
        </a:p>
      </dgm:t>
    </dgm:pt>
    <dgm:pt modelId="{59A2894C-05FB-432C-93FC-0DAE8714B07A}">
      <dgm:prSet phldrT="[Text]" custT="1"/>
      <dgm:spPr/>
      <dgm:t>
        <a:bodyPr/>
        <a:lstStyle/>
        <a:p>
          <a:r>
            <a:rPr lang="zh-CN" altLang="en-US" sz="4000"/>
            <a:t>代码 保护</a:t>
          </a:r>
          <a:endParaRPr lang="en-US" sz="4000"/>
        </a:p>
      </dgm:t>
    </dgm:pt>
    <dgm:pt modelId="{9DA0606A-993A-41E0-A294-25DC193CCDD1}" type="parTrans" cxnId="{859B16F6-3931-4787-B68C-F39C0B2314E0}">
      <dgm:prSet/>
      <dgm:spPr/>
      <dgm:t>
        <a:bodyPr/>
        <a:lstStyle/>
        <a:p>
          <a:endParaRPr lang="en-US" sz="1800"/>
        </a:p>
      </dgm:t>
    </dgm:pt>
    <dgm:pt modelId="{E80EF71A-3CC5-4F96-8B6F-37AACB4BB230}" type="sibTrans" cxnId="{859B16F6-3931-4787-B68C-F39C0B2314E0}">
      <dgm:prSet/>
      <dgm:spPr/>
      <dgm:t>
        <a:bodyPr/>
        <a:lstStyle/>
        <a:p>
          <a:endParaRPr lang="en-US" sz="1800"/>
        </a:p>
      </dgm:t>
    </dgm:pt>
    <dgm:pt modelId="{28F3A255-DCF4-4974-AD14-F7156A89B2E7}">
      <dgm:prSet phldrT="[Text]" custT="1"/>
      <dgm:spPr/>
      <dgm:t>
        <a:bodyPr/>
        <a:lstStyle/>
        <a:p>
          <a:r>
            <a:rPr lang="zh-CN" altLang="en-US" sz="4000"/>
            <a:t>安全 存储</a:t>
          </a:r>
          <a:endParaRPr lang="en-US" sz="4000"/>
        </a:p>
      </dgm:t>
    </dgm:pt>
    <dgm:pt modelId="{FDB258DD-5A35-4F85-9EF6-A57E4B573FD9}" type="parTrans" cxnId="{BEC38ABB-6763-4269-B5C9-711A35E90583}">
      <dgm:prSet/>
      <dgm:spPr/>
      <dgm:t>
        <a:bodyPr/>
        <a:lstStyle/>
        <a:p>
          <a:endParaRPr lang="en-US" sz="1800"/>
        </a:p>
      </dgm:t>
    </dgm:pt>
    <dgm:pt modelId="{FFC50361-B4F7-4BE7-82AD-F23B32F265E1}" type="sibTrans" cxnId="{BEC38ABB-6763-4269-B5C9-711A35E90583}">
      <dgm:prSet/>
      <dgm:spPr/>
      <dgm:t>
        <a:bodyPr/>
        <a:lstStyle/>
        <a:p>
          <a:endParaRPr lang="en-US" sz="1800"/>
        </a:p>
      </dgm:t>
    </dgm:pt>
    <dgm:pt modelId="{F8808916-0D72-4332-9115-01C31CD33323}" type="pres">
      <dgm:prSet presAssocID="{DD7F69E0-1B75-49D3-A6CE-8D22B1E08441}" presName="Name0" presStyleCnt="0">
        <dgm:presLayoutVars>
          <dgm:dir/>
          <dgm:resizeHandles val="exact"/>
        </dgm:presLayoutVars>
      </dgm:prSet>
      <dgm:spPr/>
    </dgm:pt>
    <dgm:pt modelId="{F9AC712D-1636-47E3-A605-D0CF0FE2D580}" type="pres">
      <dgm:prSet presAssocID="{A27D2FD6-266E-4FF4-AA40-E66271AEF1A9}" presName="Name5" presStyleLbl="vennNode1" presStyleIdx="0" presStyleCnt="4">
        <dgm:presLayoutVars>
          <dgm:bulletEnabled val="1"/>
        </dgm:presLayoutVars>
      </dgm:prSet>
      <dgm:spPr/>
    </dgm:pt>
    <dgm:pt modelId="{8CA1A299-3027-4D76-994B-519ED4497E23}" type="pres">
      <dgm:prSet presAssocID="{E53CAB7D-E687-4CC9-9703-3F3DC1AD8CB9}" presName="space" presStyleCnt="0"/>
      <dgm:spPr/>
    </dgm:pt>
    <dgm:pt modelId="{82948690-E851-4E6A-AD49-32D64CCAAF0E}" type="pres">
      <dgm:prSet presAssocID="{F3F39E23-119B-4278-9E42-9B559F513E33}" presName="Name5" presStyleLbl="vennNode1" presStyleIdx="1" presStyleCnt="4">
        <dgm:presLayoutVars>
          <dgm:bulletEnabled val="1"/>
        </dgm:presLayoutVars>
      </dgm:prSet>
      <dgm:spPr/>
    </dgm:pt>
    <dgm:pt modelId="{A850C689-6DE1-486F-BAB7-FEC3EAE682D0}" type="pres">
      <dgm:prSet presAssocID="{53F006E3-114B-4D0E-95F5-8676F7095DC4}" presName="space" presStyleCnt="0"/>
      <dgm:spPr/>
    </dgm:pt>
    <dgm:pt modelId="{AEAAB57A-E6C2-4502-B227-E243D6AB53EC}" type="pres">
      <dgm:prSet presAssocID="{59A2894C-05FB-432C-93FC-0DAE8714B07A}" presName="Name5" presStyleLbl="vennNode1" presStyleIdx="2" presStyleCnt="4">
        <dgm:presLayoutVars>
          <dgm:bulletEnabled val="1"/>
        </dgm:presLayoutVars>
      </dgm:prSet>
      <dgm:spPr/>
    </dgm:pt>
    <dgm:pt modelId="{3A56711F-61D2-48AC-BF2D-87116EA9301B}" type="pres">
      <dgm:prSet presAssocID="{E80EF71A-3CC5-4F96-8B6F-37AACB4BB230}" presName="space" presStyleCnt="0"/>
      <dgm:spPr/>
    </dgm:pt>
    <dgm:pt modelId="{D4B297BE-9C2A-4706-A192-F7D16B72027B}" type="pres">
      <dgm:prSet presAssocID="{28F3A255-DCF4-4974-AD14-F7156A89B2E7}" presName="Name5" presStyleLbl="vennNode1" presStyleIdx="3" presStyleCnt="4">
        <dgm:presLayoutVars>
          <dgm:bulletEnabled val="1"/>
        </dgm:presLayoutVars>
      </dgm:prSet>
      <dgm:spPr/>
    </dgm:pt>
  </dgm:ptLst>
  <dgm:cxnLst>
    <dgm:cxn modelId="{1E09AD14-493C-4880-99EA-494A1F837AF3}" srcId="{DD7F69E0-1B75-49D3-A6CE-8D22B1E08441}" destId="{A27D2FD6-266E-4FF4-AA40-E66271AEF1A9}" srcOrd="0" destOrd="0" parTransId="{B9B5474F-4A64-45F9-8296-3DA015719153}" sibTransId="{E53CAB7D-E687-4CC9-9703-3F3DC1AD8CB9}"/>
    <dgm:cxn modelId="{D828CC35-2084-4051-91C7-C7E90F740766}" type="presOf" srcId="{F3F39E23-119B-4278-9E42-9B559F513E33}" destId="{82948690-E851-4E6A-AD49-32D64CCAAF0E}" srcOrd="0" destOrd="0" presId="urn:microsoft.com/office/officeart/2005/8/layout/venn3"/>
    <dgm:cxn modelId="{186BA946-4632-48C5-AB0F-25B1260E14CA}" srcId="{DD7F69E0-1B75-49D3-A6CE-8D22B1E08441}" destId="{F3F39E23-119B-4278-9E42-9B559F513E33}" srcOrd="1" destOrd="0" parTransId="{D5DEBEF6-0F14-4B3D-9D85-50081BFDB304}" sibTransId="{53F006E3-114B-4D0E-95F5-8676F7095DC4}"/>
    <dgm:cxn modelId="{448B014B-166C-47BF-9188-0C55C3F68C44}" type="presOf" srcId="{59A2894C-05FB-432C-93FC-0DAE8714B07A}" destId="{AEAAB57A-E6C2-4502-B227-E243D6AB53EC}" srcOrd="0" destOrd="0" presId="urn:microsoft.com/office/officeart/2005/8/layout/venn3"/>
    <dgm:cxn modelId="{B1D24775-1427-4E08-9F63-7F6004C2C7F7}" type="presOf" srcId="{28F3A255-DCF4-4974-AD14-F7156A89B2E7}" destId="{D4B297BE-9C2A-4706-A192-F7D16B72027B}" srcOrd="0" destOrd="0" presId="urn:microsoft.com/office/officeart/2005/8/layout/venn3"/>
    <dgm:cxn modelId="{0D2D8758-554F-4A3A-963D-39867014EB95}" type="presOf" srcId="{A27D2FD6-266E-4FF4-AA40-E66271AEF1A9}" destId="{F9AC712D-1636-47E3-A605-D0CF0FE2D580}" srcOrd="0" destOrd="0" presId="urn:microsoft.com/office/officeart/2005/8/layout/venn3"/>
    <dgm:cxn modelId="{A0D864AB-D82C-471A-A44B-7E7D6AAC3E25}" type="presOf" srcId="{DD7F69E0-1B75-49D3-A6CE-8D22B1E08441}" destId="{F8808916-0D72-4332-9115-01C31CD33323}" srcOrd="0" destOrd="0" presId="urn:microsoft.com/office/officeart/2005/8/layout/venn3"/>
    <dgm:cxn modelId="{BEC38ABB-6763-4269-B5C9-711A35E90583}" srcId="{DD7F69E0-1B75-49D3-A6CE-8D22B1E08441}" destId="{28F3A255-DCF4-4974-AD14-F7156A89B2E7}" srcOrd="3" destOrd="0" parTransId="{FDB258DD-5A35-4F85-9EF6-A57E4B573FD9}" sibTransId="{FFC50361-B4F7-4BE7-82AD-F23B32F265E1}"/>
    <dgm:cxn modelId="{859B16F6-3931-4787-B68C-F39C0B2314E0}" srcId="{DD7F69E0-1B75-49D3-A6CE-8D22B1E08441}" destId="{59A2894C-05FB-432C-93FC-0DAE8714B07A}" srcOrd="2" destOrd="0" parTransId="{9DA0606A-993A-41E0-A294-25DC193CCDD1}" sibTransId="{E80EF71A-3CC5-4F96-8B6F-37AACB4BB230}"/>
    <dgm:cxn modelId="{DED41790-6B91-4E0B-B59C-4A4DFECB94D8}" type="presParOf" srcId="{F8808916-0D72-4332-9115-01C31CD33323}" destId="{F9AC712D-1636-47E3-A605-D0CF0FE2D580}" srcOrd="0" destOrd="0" presId="urn:microsoft.com/office/officeart/2005/8/layout/venn3"/>
    <dgm:cxn modelId="{CDDDDDF4-6E49-4964-BADD-1F0ABC88883A}" type="presParOf" srcId="{F8808916-0D72-4332-9115-01C31CD33323}" destId="{8CA1A299-3027-4D76-994B-519ED4497E23}" srcOrd="1" destOrd="0" presId="urn:microsoft.com/office/officeart/2005/8/layout/venn3"/>
    <dgm:cxn modelId="{1FB5F26C-7479-426A-AD2E-8C9AD6FD6B64}" type="presParOf" srcId="{F8808916-0D72-4332-9115-01C31CD33323}" destId="{82948690-E851-4E6A-AD49-32D64CCAAF0E}" srcOrd="2" destOrd="0" presId="urn:microsoft.com/office/officeart/2005/8/layout/venn3"/>
    <dgm:cxn modelId="{C35AE1B6-A0C7-4C46-93E5-6A98AFA6773E}" type="presParOf" srcId="{F8808916-0D72-4332-9115-01C31CD33323}" destId="{A850C689-6DE1-486F-BAB7-FEC3EAE682D0}" srcOrd="3" destOrd="0" presId="urn:microsoft.com/office/officeart/2005/8/layout/venn3"/>
    <dgm:cxn modelId="{31EA919A-BBCA-42A2-89BD-A8B5967DFDAD}" type="presParOf" srcId="{F8808916-0D72-4332-9115-01C31CD33323}" destId="{AEAAB57A-E6C2-4502-B227-E243D6AB53EC}" srcOrd="4" destOrd="0" presId="urn:microsoft.com/office/officeart/2005/8/layout/venn3"/>
    <dgm:cxn modelId="{042B018E-20EF-4493-A320-E651027A771A}" type="presParOf" srcId="{F8808916-0D72-4332-9115-01C31CD33323}" destId="{3A56711F-61D2-48AC-BF2D-87116EA9301B}" srcOrd="5" destOrd="0" presId="urn:microsoft.com/office/officeart/2005/8/layout/venn3"/>
    <dgm:cxn modelId="{8D6DDCE3-6E2F-41ED-B2EB-B46F6AB92AC4}" type="presParOf" srcId="{F8808916-0D72-4332-9115-01C31CD33323}" destId="{D4B297BE-9C2A-4706-A192-F7D16B72027B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D7F69E0-1B75-49D3-A6CE-8D22B1E08441}" type="doc">
      <dgm:prSet loTypeId="urn:microsoft.com/office/officeart/2005/8/layout/venn3" loCatId="relationship" qsTypeId="urn:microsoft.com/office/officeart/2005/8/quickstyle/simple1" qsCatId="simple" csTypeId="urn:microsoft.com/office/officeart/2005/8/colors/accent3_3" csCatId="accent3" phldr="1"/>
      <dgm:spPr/>
      <dgm:t>
        <a:bodyPr/>
        <a:lstStyle/>
        <a:p>
          <a:endParaRPr lang="en-US"/>
        </a:p>
      </dgm:t>
    </dgm:pt>
    <dgm:pt modelId="{2298C3B6-7BC2-4DD4-9B97-39DB1E4D658E}">
      <dgm:prSet phldrT="[Text]" custT="1"/>
      <dgm:spPr/>
      <dgm:t>
        <a:bodyPr/>
        <a:lstStyle/>
        <a:p>
          <a:r>
            <a:rPr lang="zh-CN" altLang="en-US" sz="4000"/>
            <a:t>密码学引擎</a:t>
          </a:r>
          <a:endParaRPr lang="en-US" sz="4000"/>
        </a:p>
      </dgm:t>
    </dgm:pt>
    <dgm:pt modelId="{0FB16A0D-977C-4E63-A669-248DDE465033}" type="parTrans" cxnId="{53A1AF27-F5BE-4BCF-8C47-DDC0E5105605}">
      <dgm:prSet/>
      <dgm:spPr/>
      <dgm:t>
        <a:bodyPr/>
        <a:lstStyle/>
        <a:p>
          <a:endParaRPr lang="en-US" sz="1600"/>
        </a:p>
      </dgm:t>
    </dgm:pt>
    <dgm:pt modelId="{3C7451D0-A757-4CB5-A86E-25E6B7B9DFA0}" type="sibTrans" cxnId="{53A1AF27-F5BE-4BCF-8C47-DDC0E5105605}">
      <dgm:prSet/>
      <dgm:spPr/>
      <dgm:t>
        <a:bodyPr/>
        <a:lstStyle/>
        <a:p>
          <a:endParaRPr lang="en-US" sz="1600"/>
        </a:p>
      </dgm:t>
    </dgm:pt>
    <dgm:pt modelId="{C434A0EC-6918-439D-90D0-C1A3428D98C2}">
      <dgm:prSet phldrT="[Text]" custT="1"/>
      <dgm:spPr/>
      <dgm:t>
        <a:bodyPr/>
        <a:lstStyle/>
        <a:p>
          <a:r>
            <a:rPr lang="zh-CN" altLang="en-US" sz="4000"/>
            <a:t>安全 生产</a:t>
          </a:r>
          <a:endParaRPr lang="en-US" sz="4000"/>
        </a:p>
      </dgm:t>
    </dgm:pt>
    <dgm:pt modelId="{E4BC60AE-B9B2-417F-BFB8-640CAB2D953B}" type="parTrans" cxnId="{E9014D5E-3215-4160-ABBD-43EE0E516767}">
      <dgm:prSet/>
      <dgm:spPr/>
      <dgm:t>
        <a:bodyPr/>
        <a:lstStyle/>
        <a:p>
          <a:endParaRPr lang="en-US" sz="1600"/>
        </a:p>
      </dgm:t>
    </dgm:pt>
    <dgm:pt modelId="{15D0947B-6D65-474C-9C3D-CD11DA326B36}" type="sibTrans" cxnId="{E9014D5E-3215-4160-ABBD-43EE0E516767}">
      <dgm:prSet/>
      <dgm:spPr/>
      <dgm:t>
        <a:bodyPr/>
        <a:lstStyle/>
        <a:p>
          <a:endParaRPr lang="en-US" sz="1600"/>
        </a:p>
      </dgm:t>
    </dgm:pt>
    <dgm:pt modelId="{E0CAC1EE-F681-4B50-B0CC-FC17FBD9B2AA}">
      <dgm:prSet phldrT="[Text]" custT="1"/>
      <dgm:spPr/>
      <dgm:t>
        <a:bodyPr/>
        <a:lstStyle/>
        <a:p>
          <a:r>
            <a:rPr lang="zh-CN" altLang="en-US" sz="4000"/>
            <a:t>安全 隔离</a:t>
          </a:r>
          <a:endParaRPr lang="en-US" sz="4000"/>
        </a:p>
      </dgm:t>
    </dgm:pt>
    <dgm:pt modelId="{4673490E-507A-4665-BEA7-70B1877FC048}" type="sibTrans" cxnId="{A717BD2F-67F2-4C7B-9A61-24AA1E52626A}">
      <dgm:prSet/>
      <dgm:spPr/>
      <dgm:t>
        <a:bodyPr/>
        <a:lstStyle/>
        <a:p>
          <a:endParaRPr lang="en-US" sz="1600"/>
        </a:p>
      </dgm:t>
    </dgm:pt>
    <dgm:pt modelId="{494F9057-D791-440F-9B83-7D00BE8D4751}" type="parTrans" cxnId="{A717BD2F-67F2-4C7B-9A61-24AA1E52626A}">
      <dgm:prSet/>
      <dgm:spPr/>
      <dgm:t>
        <a:bodyPr/>
        <a:lstStyle/>
        <a:p>
          <a:endParaRPr lang="en-US" sz="1600"/>
        </a:p>
      </dgm:t>
    </dgm:pt>
    <dgm:pt modelId="{F8808916-0D72-4332-9115-01C31CD33323}" type="pres">
      <dgm:prSet presAssocID="{DD7F69E0-1B75-49D3-A6CE-8D22B1E08441}" presName="Name0" presStyleCnt="0">
        <dgm:presLayoutVars>
          <dgm:dir/>
          <dgm:resizeHandles val="exact"/>
        </dgm:presLayoutVars>
      </dgm:prSet>
      <dgm:spPr/>
    </dgm:pt>
    <dgm:pt modelId="{7E03EDBC-8897-4E60-B184-13658AD8452F}" type="pres">
      <dgm:prSet presAssocID="{2298C3B6-7BC2-4DD4-9B97-39DB1E4D658E}" presName="Name5" presStyleLbl="vennNode1" presStyleIdx="0" presStyleCnt="3">
        <dgm:presLayoutVars>
          <dgm:bulletEnabled val="1"/>
        </dgm:presLayoutVars>
      </dgm:prSet>
      <dgm:spPr/>
    </dgm:pt>
    <dgm:pt modelId="{DB076427-31FC-42A8-B9F3-142AF5DFB04A}" type="pres">
      <dgm:prSet presAssocID="{3C7451D0-A757-4CB5-A86E-25E6B7B9DFA0}" presName="space" presStyleCnt="0"/>
      <dgm:spPr/>
    </dgm:pt>
    <dgm:pt modelId="{657B611A-3B78-4DD5-8559-C525B1D91FDE}" type="pres">
      <dgm:prSet presAssocID="{C434A0EC-6918-439D-90D0-C1A3428D98C2}" presName="Name5" presStyleLbl="vennNode1" presStyleIdx="1" presStyleCnt="3">
        <dgm:presLayoutVars>
          <dgm:bulletEnabled val="1"/>
        </dgm:presLayoutVars>
      </dgm:prSet>
      <dgm:spPr/>
    </dgm:pt>
    <dgm:pt modelId="{780E0E1E-EB56-47B9-8EBA-966FF27A992E}" type="pres">
      <dgm:prSet presAssocID="{15D0947B-6D65-474C-9C3D-CD11DA326B36}" presName="space" presStyleCnt="0"/>
      <dgm:spPr/>
    </dgm:pt>
    <dgm:pt modelId="{8A45CC62-A1BF-4424-A4BF-67C85EAD3FE9}" type="pres">
      <dgm:prSet presAssocID="{E0CAC1EE-F681-4B50-B0CC-FC17FBD9B2AA}" presName="Name5" presStyleLbl="vennNode1" presStyleIdx="2" presStyleCnt="3">
        <dgm:presLayoutVars>
          <dgm:bulletEnabled val="1"/>
        </dgm:presLayoutVars>
      </dgm:prSet>
      <dgm:spPr/>
    </dgm:pt>
  </dgm:ptLst>
  <dgm:cxnLst>
    <dgm:cxn modelId="{53A1AF27-F5BE-4BCF-8C47-DDC0E5105605}" srcId="{DD7F69E0-1B75-49D3-A6CE-8D22B1E08441}" destId="{2298C3B6-7BC2-4DD4-9B97-39DB1E4D658E}" srcOrd="0" destOrd="0" parTransId="{0FB16A0D-977C-4E63-A669-248DDE465033}" sibTransId="{3C7451D0-A757-4CB5-A86E-25E6B7B9DFA0}"/>
    <dgm:cxn modelId="{A717BD2F-67F2-4C7B-9A61-24AA1E52626A}" srcId="{DD7F69E0-1B75-49D3-A6CE-8D22B1E08441}" destId="{E0CAC1EE-F681-4B50-B0CC-FC17FBD9B2AA}" srcOrd="2" destOrd="0" parTransId="{494F9057-D791-440F-9B83-7D00BE8D4751}" sibTransId="{4673490E-507A-4665-BEA7-70B1877FC048}"/>
    <dgm:cxn modelId="{E9014D5E-3215-4160-ABBD-43EE0E516767}" srcId="{DD7F69E0-1B75-49D3-A6CE-8D22B1E08441}" destId="{C434A0EC-6918-439D-90D0-C1A3428D98C2}" srcOrd="1" destOrd="0" parTransId="{E4BC60AE-B9B2-417F-BFB8-640CAB2D953B}" sibTransId="{15D0947B-6D65-474C-9C3D-CD11DA326B36}"/>
    <dgm:cxn modelId="{76C5B56D-CE78-4760-B81B-5AD9A0B2F514}" type="presOf" srcId="{C434A0EC-6918-439D-90D0-C1A3428D98C2}" destId="{657B611A-3B78-4DD5-8559-C525B1D91FDE}" srcOrd="0" destOrd="0" presId="urn:microsoft.com/office/officeart/2005/8/layout/venn3"/>
    <dgm:cxn modelId="{A0D864AB-D82C-471A-A44B-7E7D6AAC3E25}" type="presOf" srcId="{DD7F69E0-1B75-49D3-A6CE-8D22B1E08441}" destId="{F8808916-0D72-4332-9115-01C31CD33323}" srcOrd="0" destOrd="0" presId="urn:microsoft.com/office/officeart/2005/8/layout/venn3"/>
    <dgm:cxn modelId="{D6CB5CB4-DA15-4E44-9314-CD9E765211A4}" type="presOf" srcId="{E0CAC1EE-F681-4B50-B0CC-FC17FBD9B2AA}" destId="{8A45CC62-A1BF-4424-A4BF-67C85EAD3FE9}" srcOrd="0" destOrd="0" presId="urn:microsoft.com/office/officeart/2005/8/layout/venn3"/>
    <dgm:cxn modelId="{334808CA-41B5-43C3-9215-DB7E58D8FF87}" type="presOf" srcId="{2298C3B6-7BC2-4DD4-9B97-39DB1E4D658E}" destId="{7E03EDBC-8897-4E60-B184-13658AD8452F}" srcOrd="0" destOrd="0" presId="urn:microsoft.com/office/officeart/2005/8/layout/venn3"/>
    <dgm:cxn modelId="{7A4C550B-DB5A-44F2-8E57-54A23AE8124F}" type="presParOf" srcId="{F8808916-0D72-4332-9115-01C31CD33323}" destId="{7E03EDBC-8897-4E60-B184-13658AD8452F}" srcOrd="0" destOrd="0" presId="urn:microsoft.com/office/officeart/2005/8/layout/venn3"/>
    <dgm:cxn modelId="{21D0BD09-F111-404E-BFD0-8F7C0526E2D2}" type="presParOf" srcId="{F8808916-0D72-4332-9115-01C31CD33323}" destId="{DB076427-31FC-42A8-B9F3-142AF5DFB04A}" srcOrd="1" destOrd="0" presId="urn:microsoft.com/office/officeart/2005/8/layout/venn3"/>
    <dgm:cxn modelId="{DB082DB6-2663-4AE0-8DDB-F0642ADF86F7}" type="presParOf" srcId="{F8808916-0D72-4332-9115-01C31CD33323}" destId="{657B611A-3B78-4DD5-8559-C525B1D91FDE}" srcOrd="2" destOrd="0" presId="urn:microsoft.com/office/officeart/2005/8/layout/venn3"/>
    <dgm:cxn modelId="{DAE99EC7-7B5C-470F-A488-A8631B4405EF}" type="presParOf" srcId="{F8808916-0D72-4332-9115-01C31CD33323}" destId="{780E0E1E-EB56-47B9-8EBA-966FF27A992E}" srcOrd="3" destOrd="0" presId="urn:microsoft.com/office/officeart/2005/8/layout/venn3"/>
    <dgm:cxn modelId="{D8518885-9F14-4A96-B1C0-CCCC117B4445}" type="presParOf" srcId="{F8808916-0D72-4332-9115-01C31CD33323}" destId="{8A45CC62-A1BF-4424-A4BF-67C85EAD3FE9}" srcOrd="4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3470EB4-26A3-4E43-BFB5-A5AAB9BD2BB1}" type="doc">
      <dgm:prSet loTypeId="urn:microsoft.com/office/officeart/2005/8/layout/rings+Icon" loCatId="relationship" qsTypeId="urn:microsoft.com/office/officeart/2005/8/quickstyle/simple2" qsCatId="simple" csTypeId="urn:microsoft.com/office/officeart/2005/8/colors/accent5_5" csCatId="accent5" phldr="1"/>
      <dgm:spPr/>
    </dgm:pt>
    <dgm:pt modelId="{C122C10C-7E42-4F9E-9824-498EB2E65B1D}">
      <dgm:prSet phldrT="[Text]" custT="1"/>
      <dgm:spPr/>
      <dgm:t>
        <a:bodyPr/>
        <a:lstStyle/>
        <a:p>
          <a:r>
            <a:rPr lang="zh-CN" altLang="en-US" sz="1800"/>
            <a:t>充分利用</a:t>
          </a:r>
          <a:r>
            <a:rPr lang="en-US" altLang="zh-CN" sz="1800"/>
            <a:t>MCU</a:t>
          </a:r>
          <a:r>
            <a:rPr lang="zh-CN" altLang="en-US" sz="1800"/>
            <a:t>硬件安全特性</a:t>
          </a:r>
          <a:endParaRPr lang="en-US" sz="1800"/>
        </a:p>
      </dgm:t>
    </dgm:pt>
    <dgm:pt modelId="{549604EC-C3C8-4560-8D3D-454C3AF601D1}" type="parTrans" cxnId="{06332AF2-32A5-4D97-A432-F141E15A1649}">
      <dgm:prSet/>
      <dgm:spPr/>
      <dgm:t>
        <a:bodyPr/>
        <a:lstStyle/>
        <a:p>
          <a:endParaRPr lang="en-US" sz="2000"/>
        </a:p>
      </dgm:t>
    </dgm:pt>
    <dgm:pt modelId="{DE79D5AF-FAB5-43F2-BF4A-ED9BE9A59F06}" type="sibTrans" cxnId="{06332AF2-32A5-4D97-A432-F141E15A1649}">
      <dgm:prSet/>
      <dgm:spPr/>
      <dgm:t>
        <a:bodyPr/>
        <a:lstStyle/>
        <a:p>
          <a:endParaRPr lang="en-US" sz="2000"/>
        </a:p>
      </dgm:t>
    </dgm:pt>
    <dgm:pt modelId="{72E8273F-665E-4405-812A-E722BD7C1B59}">
      <dgm:prSet phldrT="[Text]" custT="1"/>
      <dgm:spPr/>
      <dgm:t>
        <a:bodyPr/>
        <a:lstStyle/>
        <a:p>
          <a:r>
            <a:rPr lang="zh-CN" altLang="en-US" sz="1800"/>
            <a:t>带有串口下载</a:t>
          </a:r>
          <a:r>
            <a:rPr lang="en-US" altLang="zh-CN" sz="1800"/>
            <a:t>Loader</a:t>
          </a:r>
          <a:r>
            <a:rPr lang="zh-CN" altLang="en-US" sz="1800"/>
            <a:t>和示例</a:t>
          </a:r>
          <a:r>
            <a:rPr lang="en-US" altLang="zh-CN" sz="1800"/>
            <a:t>App</a:t>
          </a:r>
          <a:endParaRPr lang="en-US" sz="1800"/>
        </a:p>
      </dgm:t>
    </dgm:pt>
    <dgm:pt modelId="{3B91151C-9B31-4BC2-9789-A6BF1D9888D6}" type="parTrans" cxnId="{B5C717C2-447D-480C-8637-A962686619A0}">
      <dgm:prSet/>
      <dgm:spPr/>
      <dgm:t>
        <a:bodyPr/>
        <a:lstStyle/>
        <a:p>
          <a:endParaRPr lang="en-US" sz="2000"/>
        </a:p>
      </dgm:t>
    </dgm:pt>
    <dgm:pt modelId="{9329F76A-6930-4DF4-8653-6F34F3739D47}" type="sibTrans" cxnId="{B5C717C2-447D-480C-8637-A962686619A0}">
      <dgm:prSet/>
      <dgm:spPr/>
      <dgm:t>
        <a:bodyPr/>
        <a:lstStyle/>
        <a:p>
          <a:endParaRPr lang="en-US" sz="2000"/>
        </a:p>
      </dgm:t>
    </dgm:pt>
    <dgm:pt modelId="{5D90A145-91C1-4A19-9A2D-9EE22D50F15F}">
      <dgm:prSet phldrT="[Text]" custT="1"/>
      <dgm:spPr/>
      <dgm:t>
        <a:bodyPr/>
        <a:lstStyle/>
        <a:p>
          <a:r>
            <a:rPr lang="zh-CN" altLang="en-US" sz="1800"/>
            <a:t>多种不同</a:t>
          </a:r>
          <a:r>
            <a:rPr lang="en-US" altLang="zh-CN" sz="1800"/>
            <a:t>Crypto </a:t>
          </a:r>
          <a:r>
            <a:rPr lang="zh-CN" altLang="en-US" sz="1800"/>
            <a:t>方案供选择</a:t>
          </a:r>
          <a:endParaRPr lang="en-US" sz="1800"/>
        </a:p>
      </dgm:t>
    </dgm:pt>
    <dgm:pt modelId="{6C85EF7F-7014-4A23-907C-A6C1CC42BC39}" type="parTrans" cxnId="{141EBBE5-37E2-425B-B9FC-F69B805CABA4}">
      <dgm:prSet/>
      <dgm:spPr/>
      <dgm:t>
        <a:bodyPr/>
        <a:lstStyle/>
        <a:p>
          <a:endParaRPr lang="en-US" sz="2000"/>
        </a:p>
      </dgm:t>
    </dgm:pt>
    <dgm:pt modelId="{5F17D3FF-7730-448E-9DFD-57B6C59A878C}" type="sibTrans" cxnId="{141EBBE5-37E2-425B-B9FC-F69B805CABA4}">
      <dgm:prSet/>
      <dgm:spPr/>
      <dgm:t>
        <a:bodyPr/>
        <a:lstStyle/>
        <a:p>
          <a:endParaRPr lang="en-US" sz="2000"/>
        </a:p>
      </dgm:t>
    </dgm:pt>
    <dgm:pt modelId="{C7D176A5-DBF4-4ED7-8818-87987D7EC5A1}">
      <dgm:prSet phldrT="[Text]" custT="1"/>
      <dgm:spPr/>
      <dgm:t>
        <a:bodyPr/>
        <a:lstStyle/>
        <a:p>
          <a:r>
            <a:rPr lang="zh-CN" altLang="en-US" sz="1800"/>
            <a:t>支持单镜像与双镜像模式</a:t>
          </a:r>
          <a:endParaRPr lang="en-US" sz="1800"/>
        </a:p>
      </dgm:t>
    </dgm:pt>
    <dgm:pt modelId="{890ED786-1577-4DB0-A718-FE3E75B7B89E}" type="parTrans" cxnId="{F9A280E4-73C9-4FE0-83A1-12F391E58861}">
      <dgm:prSet/>
      <dgm:spPr/>
      <dgm:t>
        <a:bodyPr/>
        <a:lstStyle/>
        <a:p>
          <a:endParaRPr lang="en-US" sz="2000"/>
        </a:p>
      </dgm:t>
    </dgm:pt>
    <dgm:pt modelId="{38AAE2E9-5F34-473D-9600-C966FBA0396D}" type="sibTrans" cxnId="{F9A280E4-73C9-4FE0-83A1-12F391E58861}">
      <dgm:prSet/>
      <dgm:spPr/>
      <dgm:t>
        <a:bodyPr/>
        <a:lstStyle/>
        <a:p>
          <a:endParaRPr lang="en-US" sz="2000"/>
        </a:p>
      </dgm:t>
    </dgm:pt>
    <dgm:pt modelId="{E0953BA9-FA65-42DB-A2E1-5D860F4D3444}">
      <dgm:prSet phldrT="[Text]" custT="1"/>
      <dgm:spPr/>
      <dgm:t>
        <a:bodyPr/>
        <a:lstStyle/>
        <a:p>
          <a:r>
            <a:rPr lang="zh-CN" altLang="en-US" sz="1800"/>
            <a:t>固件签名加密脚本工具</a:t>
          </a:r>
          <a:endParaRPr lang="en-US" sz="1800"/>
        </a:p>
      </dgm:t>
    </dgm:pt>
    <dgm:pt modelId="{C7C8C822-A40A-4DC8-A271-EAC3D4CB9B51}" type="parTrans" cxnId="{499DBF1A-ED57-4200-870E-4A0071053F0F}">
      <dgm:prSet/>
      <dgm:spPr/>
      <dgm:t>
        <a:bodyPr/>
        <a:lstStyle/>
        <a:p>
          <a:endParaRPr lang="en-US" sz="2000"/>
        </a:p>
      </dgm:t>
    </dgm:pt>
    <dgm:pt modelId="{CBF550FD-1D30-45A0-92C9-3D27AE766B40}" type="sibTrans" cxnId="{499DBF1A-ED57-4200-870E-4A0071053F0F}">
      <dgm:prSet/>
      <dgm:spPr/>
      <dgm:t>
        <a:bodyPr/>
        <a:lstStyle/>
        <a:p>
          <a:endParaRPr lang="en-US" sz="2000"/>
        </a:p>
      </dgm:t>
    </dgm:pt>
    <dgm:pt modelId="{629B1FAA-AB10-4B14-B90E-A8638C7F66F7}">
      <dgm:prSet phldrT="[Text]" custT="1"/>
      <dgm:spPr/>
      <dgm:t>
        <a:bodyPr/>
        <a:lstStyle/>
        <a:p>
          <a:r>
            <a:rPr lang="zh-CN" altLang="en-US" sz="1800"/>
            <a:t>支持外部</a:t>
          </a:r>
          <a:r>
            <a:rPr lang="en-US" altLang="zh-CN" sz="1800"/>
            <a:t>Flash</a:t>
          </a:r>
          <a:endParaRPr lang="en-US" sz="1800"/>
        </a:p>
      </dgm:t>
    </dgm:pt>
    <dgm:pt modelId="{ECFBA34C-62EC-4331-B6C4-DF6BFE01E6C0}" type="parTrans" cxnId="{05665DC9-5D81-4323-9723-FBD7758FFA71}">
      <dgm:prSet/>
      <dgm:spPr/>
      <dgm:t>
        <a:bodyPr/>
        <a:lstStyle/>
        <a:p>
          <a:endParaRPr lang="en-US" sz="2000"/>
        </a:p>
      </dgm:t>
    </dgm:pt>
    <dgm:pt modelId="{0C062FDC-E829-4527-BF2B-53F758926828}" type="sibTrans" cxnId="{05665DC9-5D81-4323-9723-FBD7758FFA71}">
      <dgm:prSet/>
      <dgm:spPr/>
      <dgm:t>
        <a:bodyPr/>
        <a:lstStyle/>
        <a:p>
          <a:endParaRPr lang="en-US" sz="2000"/>
        </a:p>
      </dgm:t>
    </dgm:pt>
    <dgm:pt modelId="{5BA839A0-9B2E-4F81-B189-895741104E8C}">
      <dgm:prSet phldrT="[Text]" custT="1"/>
      <dgm:spPr/>
      <dgm:t>
        <a:bodyPr/>
        <a:lstStyle/>
        <a:p>
          <a:r>
            <a:rPr lang="zh-CN" altLang="en-US" sz="1800"/>
            <a:t>第三方评估认证</a:t>
          </a:r>
          <a:endParaRPr lang="en-US" sz="1800"/>
        </a:p>
      </dgm:t>
    </dgm:pt>
    <dgm:pt modelId="{113246CB-E4ED-45FD-9401-6C85122C01C9}" type="parTrans" cxnId="{986ABD4E-4EB1-496B-9F7F-882CECFA10AF}">
      <dgm:prSet/>
      <dgm:spPr/>
      <dgm:t>
        <a:bodyPr/>
        <a:lstStyle/>
        <a:p>
          <a:endParaRPr lang="en-US" sz="2000"/>
        </a:p>
      </dgm:t>
    </dgm:pt>
    <dgm:pt modelId="{FC8C836E-1CFA-4241-B8FC-0154500690BB}" type="sibTrans" cxnId="{986ABD4E-4EB1-496B-9F7F-882CECFA10AF}">
      <dgm:prSet/>
      <dgm:spPr/>
      <dgm:t>
        <a:bodyPr/>
        <a:lstStyle/>
        <a:p>
          <a:endParaRPr lang="en-US" sz="2000"/>
        </a:p>
      </dgm:t>
    </dgm:pt>
    <dgm:pt modelId="{DD15A1D6-2E78-4776-9AE7-DA75943A3913}" type="pres">
      <dgm:prSet presAssocID="{33470EB4-26A3-4E43-BFB5-A5AAB9BD2BB1}" presName="Name0" presStyleCnt="0">
        <dgm:presLayoutVars>
          <dgm:chMax val="7"/>
          <dgm:dir/>
          <dgm:resizeHandles val="exact"/>
        </dgm:presLayoutVars>
      </dgm:prSet>
      <dgm:spPr/>
    </dgm:pt>
    <dgm:pt modelId="{1ED8F34C-0DE7-4F1C-B92A-C1FE56B53BEA}" type="pres">
      <dgm:prSet presAssocID="{33470EB4-26A3-4E43-BFB5-A5AAB9BD2BB1}" presName="ellipse1" presStyleLbl="vennNode1" presStyleIdx="0" presStyleCnt="7">
        <dgm:presLayoutVars>
          <dgm:bulletEnabled val="1"/>
        </dgm:presLayoutVars>
      </dgm:prSet>
      <dgm:spPr/>
    </dgm:pt>
    <dgm:pt modelId="{A63BCE8A-CD24-485B-984C-E6C1AEDF4261}" type="pres">
      <dgm:prSet presAssocID="{33470EB4-26A3-4E43-BFB5-A5AAB9BD2BB1}" presName="ellipse2" presStyleLbl="vennNode1" presStyleIdx="1" presStyleCnt="7">
        <dgm:presLayoutVars>
          <dgm:bulletEnabled val="1"/>
        </dgm:presLayoutVars>
      </dgm:prSet>
      <dgm:spPr/>
    </dgm:pt>
    <dgm:pt modelId="{3B74818B-6BDA-4A59-92F8-8D2C59A8088C}" type="pres">
      <dgm:prSet presAssocID="{33470EB4-26A3-4E43-BFB5-A5AAB9BD2BB1}" presName="ellipse3" presStyleLbl="vennNode1" presStyleIdx="2" presStyleCnt="7">
        <dgm:presLayoutVars>
          <dgm:bulletEnabled val="1"/>
        </dgm:presLayoutVars>
      </dgm:prSet>
      <dgm:spPr/>
    </dgm:pt>
    <dgm:pt modelId="{553688AD-1317-4238-BD2C-65A1037CA756}" type="pres">
      <dgm:prSet presAssocID="{33470EB4-26A3-4E43-BFB5-A5AAB9BD2BB1}" presName="ellipse4" presStyleLbl="vennNode1" presStyleIdx="3" presStyleCnt="7">
        <dgm:presLayoutVars>
          <dgm:bulletEnabled val="1"/>
        </dgm:presLayoutVars>
      </dgm:prSet>
      <dgm:spPr/>
    </dgm:pt>
    <dgm:pt modelId="{C02CC5D4-AC3D-4D3A-921F-62EF482FDE17}" type="pres">
      <dgm:prSet presAssocID="{33470EB4-26A3-4E43-BFB5-A5AAB9BD2BB1}" presName="ellipse5" presStyleLbl="vennNode1" presStyleIdx="4" presStyleCnt="7">
        <dgm:presLayoutVars>
          <dgm:bulletEnabled val="1"/>
        </dgm:presLayoutVars>
      </dgm:prSet>
      <dgm:spPr/>
    </dgm:pt>
    <dgm:pt modelId="{50E502FA-7846-4B3E-9EB1-3FD0DE486906}" type="pres">
      <dgm:prSet presAssocID="{33470EB4-26A3-4E43-BFB5-A5AAB9BD2BB1}" presName="ellipse6" presStyleLbl="vennNode1" presStyleIdx="5" presStyleCnt="7">
        <dgm:presLayoutVars>
          <dgm:bulletEnabled val="1"/>
        </dgm:presLayoutVars>
      </dgm:prSet>
      <dgm:spPr/>
    </dgm:pt>
    <dgm:pt modelId="{1921CC8F-8079-45CC-954D-0E1DFD71EE03}" type="pres">
      <dgm:prSet presAssocID="{33470EB4-26A3-4E43-BFB5-A5AAB9BD2BB1}" presName="ellipse7" presStyleLbl="vennNode1" presStyleIdx="6" presStyleCnt="7">
        <dgm:presLayoutVars>
          <dgm:bulletEnabled val="1"/>
        </dgm:presLayoutVars>
      </dgm:prSet>
      <dgm:spPr/>
    </dgm:pt>
  </dgm:ptLst>
  <dgm:cxnLst>
    <dgm:cxn modelId="{9DDBB004-86A0-45B4-A1B1-781C62930560}" type="presOf" srcId="{C7D176A5-DBF4-4ED7-8818-87987D7EC5A1}" destId="{553688AD-1317-4238-BD2C-65A1037CA756}" srcOrd="0" destOrd="0" presId="urn:microsoft.com/office/officeart/2005/8/layout/rings+Icon"/>
    <dgm:cxn modelId="{499DBF1A-ED57-4200-870E-4A0071053F0F}" srcId="{33470EB4-26A3-4E43-BFB5-A5AAB9BD2BB1}" destId="{E0953BA9-FA65-42DB-A2E1-5D860F4D3444}" srcOrd="4" destOrd="0" parTransId="{C7C8C822-A40A-4DC8-A271-EAC3D4CB9B51}" sibTransId="{CBF550FD-1D30-45A0-92C9-3D27AE766B40}"/>
    <dgm:cxn modelId="{E3464B1F-1D6F-4775-B7D2-873C8EBD82F8}" type="presOf" srcId="{5BA839A0-9B2E-4F81-B189-895741104E8C}" destId="{50E502FA-7846-4B3E-9EB1-3FD0DE486906}" srcOrd="0" destOrd="0" presId="urn:microsoft.com/office/officeart/2005/8/layout/rings+Icon"/>
    <dgm:cxn modelId="{A8C2862D-7546-478A-B97E-322DF44D47AC}" type="presOf" srcId="{E0953BA9-FA65-42DB-A2E1-5D860F4D3444}" destId="{C02CC5D4-AC3D-4D3A-921F-62EF482FDE17}" srcOrd="0" destOrd="0" presId="urn:microsoft.com/office/officeart/2005/8/layout/rings+Icon"/>
    <dgm:cxn modelId="{D9BF4B33-77CE-4FBB-9FBE-5DE1A0D24E4D}" type="presOf" srcId="{33470EB4-26A3-4E43-BFB5-A5AAB9BD2BB1}" destId="{DD15A1D6-2E78-4776-9AE7-DA75943A3913}" srcOrd="0" destOrd="0" presId="urn:microsoft.com/office/officeart/2005/8/layout/rings+Icon"/>
    <dgm:cxn modelId="{986ABD4E-4EB1-496B-9F7F-882CECFA10AF}" srcId="{33470EB4-26A3-4E43-BFB5-A5AAB9BD2BB1}" destId="{5BA839A0-9B2E-4F81-B189-895741104E8C}" srcOrd="5" destOrd="0" parTransId="{113246CB-E4ED-45FD-9401-6C85122C01C9}" sibTransId="{FC8C836E-1CFA-4241-B8FC-0154500690BB}"/>
    <dgm:cxn modelId="{581F907F-1A1A-44F1-88F9-C045F893DB76}" type="presOf" srcId="{5D90A145-91C1-4A19-9A2D-9EE22D50F15F}" destId="{3B74818B-6BDA-4A59-92F8-8D2C59A8088C}" srcOrd="0" destOrd="0" presId="urn:microsoft.com/office/officeart/2005/8/layout/rings+Icon"/>
    <dgm:cxn modelId="{B5C717C2-447D-480C-8637-A962686619A0}" srcId="{33470EB4-26A3-4E43-BFB5-A5AAB9BD2BB1}" destId="{72E8273F-665E-4405-812A-E722BD7C1B59}" srcOrd="1" destOrd="0" parTransId="{3B91151C-9B31-4BC2-9789-A6BF1D9888D6}" sibTransId="{9329F76A-6930-4DF4-8653-6F34F3739D47}"/>
    <dgm:cxn modelId="{05665DC9-5D81-4323-9723-FBD7758FFA71}" srcId="{33470EB4-26A3-4E43-BFB5-A5AAB9BD2BB1}" destId="{629B1FAA-AB10-4B14-B90E-A8638C7F66F7}" srcOrd="6" destOrd="0" parTransId="{ECFBA34C-62EC-4331-B6C4-DF6BFE01E6C0}" sibTransId="{0C062FDC-E829-4527-BF2B-53F758926828}"/>
    <dgm:cxn modelId="{A4F177C9-6092-437F-9099-7B8B44CC112B}" type="presOf" srcId="{C122C10C-7E42-4F9E-9824-498EB2E65B1D}" destId="{1ED8F34C-0DE7-4F1C-B92A-C1FE56B53BEA}" srcOrd="0" destOrd="0" presId="urn:microsoft.com/office/officeart/2005/8/layout/rings+Icon"/>
    <dgm:cxn modelId="{26FE28CE-2FF3-43AA-8A03-90C71A9CF5BA}" type="presOf" srcId="{629B1FAA-AB10-4B14-B90E-A8638C7F66F7}" destId="{1921CC8F-8079-45CC-954D-0E1DFD71EE03}" srcOrd="0" destOrd="0" presId="urn:microsoft.com/office/officeart/2005/8/layout/rings+Icon"/>
    <dgm:cxn modelId="{F9A280E4-73C9-4FE0-83A1-12F391E58861}" srcId="{33470EB4-26A3-4E43-BFB5-A5AAB9BD2BB1}" destId="{C7D176A5-DBF4-4ED7-8818-87987D7EC5A1}" srcOrd="3" destOrd="0" parTransId="{890ED786-1577-4DB0-A718-FE3E75B7B89E}" sibTransId="{38AAE2E9-5F34-473D-9600-C966FBA0396D}"/>
    <dgm:cxn modelId="{141EBBE5-37E2-425B-B9FC-F69B805CABA4}" srcId="{33470EB4-26A3-4E43-BFB5-A5AAB9BD2BB1}" destId="{5D90A145-91C1-4A19-9A2D-9EE22D50F15F}" srcOrd="2" destOrd="0" parTransId="{6C85EF7F-7014-4A23-907C-A6C1CC42BC39}" sibTransId="{5F17D3FF-7730-448E-9DFD-57B6C59A878C}"/>
    <dgm:cxn modelId="{E3093BF1-1F2D-490E-BEF8-66BD2B91313D}" type="presOf" srcId="{72E8273F-665E-4405-812A-E722BD7C1B59}" destId="{A63BCE8A-CD24-485B-984C-E6C1AEDF4261}" srcOrd="0" destOrd="0" presId="urn:microsoft.com/office/officeart/2005/8/layout/rings+Icon"/>
    <dgm:cxn modelId="{06332AF2-32A5-4D97-A432-F141E15A1649}" srcId="{33470EB4-26A3-4E43-BFB5-A5AAB9BD2BB1}" destId="{C122C10C-7E42-4F9E-9824-498EB2E65B1D}" srcOrd="0" destOrd="0" parTransId="{549604EC-C3C8-4560-8D3D-454C3AF601D1}" sibTransId="{DE79D5AF-FAB5-43F2-BF4A-ED9BE9A59F06}"/>
    <dgm:cxn modelId="{4623A91E-2977-4238-B84C-461364E816DB}" type="presParOf" srcId="{DD15A1D6-2E78-4776-9AE7-DA75943A3913}" destId="{1ED8F34C-0DE7-4F1C-B92A-C1FE56B53BEA}" srcOrd="0" destOrd="0" presId="urn:microsoft.com/office/officeart/2005/8/layout/rings+Icon"/>
    <dgm:cxn modelId="{FC72F86E-0270-47AF-ACCB-6B0C5462CB1A}" type="presParOf" srcId="{DD15A1D6-2E78-4776-9AE7-DA75943A3913}" destId="{A63BCE8A-CD24-485B-984C-E6C1AEDF4261}" srcOrd="1" destOrd="0" presId="urn:microsoft.com/office/officeart/2005/8/layout/rings+Icon"/>
    <dgm:cxn modelId="{D40FAE16-051F-4CDD-A33B-CEFB781A8523}" type="presParOf" srcId="{DD15A1D6-2E78-4776-9AE7-DA75943A3913}" destId="{3B74818B-6BDA-4A59-92F8-8D2C59A8088C}" srcOrd="2" destOrd="0" presId="urn:microsoft.com/office/officeart/2005/8/layout/rings+Icon"/>
    <dgm:cxn modelId="{1B3CCE8E-E78C-4626-A1F9-CE9D4EC1F760}" type="presParOf" srcId="{DD15A1D6-2E78-4776-9AE7-DA75943A3913}" destId="{553688AD-1317-4238-BD2C-65A1037CA756}" srcOrd="3" destOrd="0" presId="urn:microsoft.com/office/officeart/2005/8/layout/rings+Icon"/>
    <dgm:cxn modelId="{306978E9-48B5-4CA5-A1AF-01F6F6FFA865}" type="presParOf" srcId="{DD15A1D6-2E78-4776-9AE7-DA75943A3913}" destId="{C02CC5D4-AC3D-4D3A-921F-62EF482FDE17}" srcOrd="4" destOrd="0" presId="urn:microsoft.com/office/officeart/2005/8/layout/rings+Icon"/>
    <dgm:cxn modelId="{AEFC3188-10B9-4C21-86B2-56BF2C3389D2}" type="presParOf" srcId="{DD15A1D6-2E78-4776-9AE7-DA75943A3913}" destId="{50E502FA-7846-4B3E-9EB1-3FD0DE486906}" srcOrd="5" destOrd="0" presId="urn:microsoft.com/office/officeart/2005/8/layout/rings+Icon"/>
    <dgm:cxn modelId="{BC4291A4-EEA3-4792-ABFE-B11180852F9D}" type="presParOf" srcId="{DD15A1D6-2E78-4776-9AE7-DA75943A3913}" destId="{1921CC8F-8079-45CC-954D-0E1DFD71EE03}" srcOrd="6" destOrd="0" presId="urn:microsoft.com/office/officeart/2005/8/layout/rings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42AC7FF-5A81-43C1-A3A6-D8050DB7ED7B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13881AC-02DA-4CD5-99CE-1659917A225D}">
      <dgm:prSet phldrT="[Text]"/>
      <dgm:spPr/>
      <dgm:t>
        <a:bodyPr/>
        <a:lstStyle/>
        <a:p>
          <a:r>
            <a:rPr lang="en-US"/>
            <a:t>STM32U5 </a:t>
          </a:r>
          <a:r>
            <a:rPr lang="zh-CN" altLang="en-US"/>
            <a:t>新特性</a:t>
          </a:r>
          <a:endParaRPr lang="en-US"/>
        </a:p>
      </dgm:t>
    </dgm:pt>
    <dgm:pt modelId="{5FD660F1-457D-45CF-9FBB-65B49A4C62AB}" type="parTrans" cxnId="{C115D68E-F7D9-405A-81DF-D532B2A6B5B1}">
      <dgm:prSet/>
      <dgm:spPr/>
      <dgm:t>
        <a:bodyPr/>
        <a:lstStyle/>
        <a:p>
          <a:endParaRPr lang="en-US"/>
        </a:p>
      </dgm:t>
    </dgm:pt>
    <dgm:pt modelId="{0B680AB1-06CA-43A3-90EA-942C7D72569E}" type="sibTrans" cxnId="{C115D68E-F7D9-405A-81DF-D532B2A6B5B1}">
      <dgm:prSet/>
      <dgm:spPr/>
      <dgm:t>
        <a:bodyPr/>
        <a:lstStyle/>
        <a:p>
          <a:endParaRPr lang="en-US"/>
        </a:p>
      </dgm:t>
    </dgm:pt>
    <dgm:pt modelId="{AC4D20D5-9B98-4F11-BBB5-794BC0A65E75}">
      <dgm:prSet/>
      <dgm:spPr/>
      <dgm:t>
        <a:bodyPr/>
        <a:lstStyle/>
        <a:p>
          <a:r>
            <a:rPr lang="zh-CN" altLang="en-US"/>
            <a:t>在标准</a:t>
          </a:r>
          <a:r>
            <a:rPr lang="en-US" altLang="zh-CN"/>
            <a:t>AES</a:t>
          </a:r>
          <a:r>
            <a:rPr lang="zh-CN" altLang="en-US"/>
            <a:t>基础上增加</a:t>
          </a:r>
          <a:r>
            <a:rPr lang="en-US" altLang="zh-CN" b="1">
              <a:solidFill>
                <a:srgbClr val="E6007E"/>
              </a:solidFill>
            </a:rPr>
            <a:t>Secure AES</a:t>
          </a:r>
        </a:p>
      </dgm:t>
    </dgm:pt>
    <dgm:pt modelId="{C71A0A61-7A5C-4E3F-9DC0-F46F362C3B56}" type="parTrans" cxnId="{AE9397F1-85BC-4981-9B5D-7CBA9B020A89}">
      <dgm:prSet/>
      <dgm:spPr/>
      <dgm:t>
        <a:bodyPr/>
        <a:lstStyle/>
        <a:p>
          <a:endParaRPr lang="en-US"/>
        </a:p>
      </dgm:t>
    </dgm:pt>
    <dgm:pt modelId="{0F46F230-E7D0-4EBD-92BF-6578FBD7D344}" type="sibTrans" cxnId="{AE9397F1-85BC-4981-9B5D-7CBA9B020A89}">
      <dgm:prSet/>
      <dgm:spPr/>
      <dgm:t>
        <a:bodyPr/>
        <a:lstStyle/>
        <a:p>
          <a:endParaRPr lang="en-US"/>
        </a:p>
      </dgm:t>
    </dgm:pt>
    <dgm:pt modelId="{4A442C68-9275-4B26-94D2-0800856EBEF1}">
      <dgm:prSet/>
      <dgm:spPr/>
      <dgm:t>
        <a:bodyPr/>
        <a:lstStyle/>
        <a:p>
          <a:r>
            <a:rPr lang="en-US" b="1">
              <a:solidFill>
                <a:schemeClr val="accent2"/>
              </a:solidFill>
            </a:rPr>
            <a:t>SAES</a:t>
          </a:r>
          <a:r>
            <a:rPr lang="zh-CN" altLang="en-US" b="1">
              <a:solidFill>
                <a:schemeClr val="accent2"/>
              </a:solidFill>
            </a:rPr>
            <a:t>具有侧信道防御能力</a:t>
          </a:r>
          <a:endParaRPr lang="en-US" altLang="zh-CN" b="1">
            <a:solidFill>
              <a:schemeClr val="accent2"/>
            </a:solidFill>
          </a:endParaRPr>
        </a:p>
      </dgm:t>
    </dgm:pt>
    <dgm:pt modelId="{E011E5E3-368E-4A43-945E-10565799739B}" type="parTrans" cxnId="{B88832CA-F161-4348-8371-26A84EE0590F}">
      <dgm:prSet/>
      <dgm:spPr/>
      <dgm:t>
        <a:bodyPr/>
        <a:lstStyle/>
        <a:p>
          <a:endParaRPr lang="en-US"/>
        </a:p>
      </dgm:t>
    </dgm:pt>
    <dgm:pt modelId="{94B2BE96-A5EB-498A-BDCE-AECC6FD1636F}" type="sibTrans" cxnId="{B88832CA-F161-4348-8371-26A84EE0590F}">
      <dgm:prSet/>
      <dgm:spPr/>
      <dgm:t>
        <a:bodyPr/>
        <a:lstStyle/>
        <a:p>
          <a:endParaRPr lang="en-US"/>
        </a:p>
      </dgm:t>
    </dgm:pt>
    <dgm:pt modelId="{94181FB7-131B-4158-B964-1B3848CF3BEC}">
      <dgm:prSet/>
      <dgm:spPr/>
      <dgm:t>
        <a:bodyPr/>
        <a:lstStyle/>
        <a:p>
          <a:r>
            <a:rPr lang="zh-CN" altLang="en-US">
              <a:solidFill>
                <a:srgbClr val="002060"/>
              </a:solidFill>
            </a:rPr>
            <a:t>支持四种不同的</a:t>
          </a:r>
          <a:r>
            <a:rPr lang="en-US" altLang="zh-CN">
              <a:solidFill>
                <a:srgbClr val="002060"/>
              </a:solidFill>
            </a:rPr>
            <a:t>Key</a:t>
          </a:r>
          <a:r>
            <a:rPr lang="zh-CN" altLang="en-US">
              <a:solidFill>
                <a:srgbClr val="002060"/>
              </a:solidFill>
            </a:rPr>
            <a:t>来源</a:t>
          </a:r>
          <a:r>
            <a:rPr lang="en-US">
              <a:solidFill>
                <a:srgbClr val="002060"/>
              </a:solidFill>
            </a:rPr>
            <a:t> </a:t>
          </a:r>
        </a:p>
      </dgm:t>
    </dgm:pt>
    <dgm:pt modelId="{205B587F-92A4-434F-9AA8-2CD82227FAF1}" type="parTrans" cxnId="{86FAFD90-EA8E-4BB0-9A5F-A054FBC7DCDD}">
      <dgm:prSet/>
      <dgm:spPr/>
      <dgm:t>
        <a:bodyPr/>
        <a:lstStyle/>
        <a:p>
          <a:endParaRPr lang="en-US"/>
        </a:p>
      </dgm:t>
    </dgm:pt>
    <dgm:pt modelId="{28707C3F-4DD8-4F66-AE07-4142BB41ADE3}" type="sibTrans" cxnId="{86FAFD90-EA8E-4BB0-9A5F-A054FBC7DCDD}">
      <dgm:prSet/>
      <dgm:spPr/>
      <dgm:t>
        <a:bodyPr/>
        <a:lstStyle/>
        <a:p>
          <a:endParaRPr lang="en-US"/>
        </a:p>
      </dgm:t>
    </dgm:pt>
    <dgm:pt modelId="{FEF1C199-603E-40F8-80E3-592C4BDC843E}">
      <dgm:prSet/>
      <dgm:spPr/>
      <dgm:t>
        <a:bodyPr/>
        <a:lstStyle/>
        <a:p>
          <a:r>
            <a:rPr lang="zh-CN" altLang="en-US" b="1">
              <a:solidFill>
                <a:schemeClr val="accent2"/>
              </a:solidFill>
            </a:rPr>
            <a:t>与硬件</a:t>
          </a:r>
          <a:r>
            <a:rPr lang="en-US" altLang="zh-CN" b="1">
              <a:solidFill>
                <a:schemeClr val="accent2"/>
              </a:solidFill>
            </a:rPr>
            <a:t>HUK</a:t>
          </a:r>
          <a:r>
            <a:rPr lang="zh-CN" altLang="en-US" b="1">
              <a:solidFill>
                <a:schemeClr val="accent2"/>
              </a:solidFill>
            </a:rPr>
            <a:t>通过私有</a:t>
          </a:r>
          <a:r>
            <a:rPr lang="en-US" altLang="zh-CN" b="1">
              <a:solidFill>
                <a:schemeClr val="accent2"/>
              </a:solidFill>
            </a:rPr>
            <a:t>bus</a:t>
          </a:r>
          <a:r>
            <a:rPr lang="zh-CN" altLang="en-US" b="1">
              <a:solidFill>
                <a:schemeClr val="accent2"/>
              </a:solidFill>
            </a:rPr>
            <a:t>直接关联</a:t>
          </a:r>
          <a:endParaRPr lang="en-US" altLang="zh-CN" b="1">
            <a:solidFill>
              <a:schemeClr val="accent2"/>
            </a:solidFill>
          </a:endParaRPr>
        </a:p>
      </dgm:t>
    </dgm:pt>
    <dgm:pt modelId="{05BCCFA1-16FF-4515-9E49-014DA5C50428}" type="parTrans" cxnId="{D0EED521-8D4D-458C-91A3-F247D9A423C5}">
      <dgm:prSet/>
      <dgm:spPr/>
      <dgm:t>
        <a:bodyPr/>
        <a:lstStyle/>
        <a:p>
          <a:endParaRPr lang="en-US"/>
        </a:p>
      </dgm:t>
    </dgm:pt>
    <dgm:pt modelId="{60C1A7F9-ED10-457D-BDCE-2B0553F5C0BE}" type="sibTrans" cxnId="{D0EED521-8D4D-458C-91A3-F247D9A423C5}">
      <dgm:prSet/>
      <dgm:spPr/>
      <dgm:t>
        <a:bodyPr/>
        <a:lstStyle/>
        <a:p>
          <a:endParaRPr lang="en-US"/>
        </a:p>
      </dgm:t>
    </dgm:pt>
    <dgm:pt modelId="{5FBD0588-F6A8-4245-B7F2-DCF73AFC7FF4}">
      <dgm:prSet/>
      <dgm:spPr/>
      <dgm:t>
        <a:bodyPr/>
        <a:lstStyle/>
        <a:p>
          <a:r>
            <a:rPr lang="en-US" b="1">
              <a:solidFill>
                <a:srgbClr val="002060"/>
              </a:solidFill>
            </a:rPr>
            <a:t>CPU/DMA</a:t>
          </a:r>
          <a:r>
            <a:rPr lang="zh-CN" altLang="en-US" b="1">
              <a:solidFill>
                <a:srgbClr val="002060"/>
              </a:solidFill>
            </a:rPr>
            <a:t>等无法访问密钥内容</a:t>
          </a:r>
          <a:endParaRPr lang="en-US" b="1">
            <a:solidFill>
              <a:srgbClr val="002060"/>
            </a:solidFill>
          </a:endParaRPr>
        </a:p>
      </dgm:t>
    </dgm:pt>
    <dgm:pt modelId="{D2C96B0F-FE3F-4747-8370-90DAB31F9C25}" type="parTrans" cxnId="{675C2F05-A958-4DCE-BA79-AA6B4CE82AA8}">
      <dgm:prSet/>
      <dgm:spPr/>
      <dgm:t>
        <a:bodyPr/>
        <a:lstStyle/>
        <a:p>
          <a:endParaRPr lang="en-US"/>
        </a:p>
      </dgm:t>
    </dgm:pt>
    <dgm:pt modelId="{7ED8355C-E120-4E28-B9A3-B5A4A1B5B2DB}" type="sibTrans" cxnId="{675C2F05-A958-4DCE-BA79-AA6B4CE82AA8}">
      <dgm:prSet/>
      <dgm:spPr/>
      <dgm:t>
        <a:bodyPr/>
        <a:lstStyle/>
        <a:p>
          <a:endParaRPr lang="en-US"/>
        </a:p>
      </dgm:t>
    </dgm:pt>
    <dgm:pt modelId="{7A8AB767-B5DB-4CC2-A0B9-76BE42433BE3}">
      <dgm:prSet/>
      <dgm:spPr/>
      <dgm:t>
        <a:bodyPr/>
        <a:lstStyle/>
        <a:p>
          <a:r>
            <a:rPr lang="zh-CN" altLang="en-US"/>
            <a:t>支持不同使用方式</a:t>
          </a:r>
          <a:endParaRPr lang="en-US" altLang="zh-CN"/>
        </a:p>
      </dgm:t>
    </dgm:pt>
    <dgm:pt modelId="{C0843501-D5E0-48AE-8731-EE3CFCD1E568}" type="parTrans" cxnId="{8E42DB07-56AE-41B6-84BF-DE7F961F82CF}">
      <dgm:prSet/>
      <dgm:spPr/>
      <dgm:t>
        <a:bodyPr/>
        <a:lstStyle/>
        <a:p>
          <a:endParaRPr lang="en-US"/>
        </a:p>
      </dgm:t>
    </dgm:pt>
    <dgm:pt modelId="{B21FBE49-E419-4E83-BE40-879E628857E6}" type="sibTrans" cxnId="{8E42DB07-56AE-41B6-84BF-DE7F961F82CF}">
      <dgm:prSet/>
      <dgm:spPr/>
      <dgm:t>
        <a:bodyPr/>
        <a:lstStyle/>
        <a:p>
          <a:endParaRPr lang="en-US"/>
        </a:p>
      </dgm:t>
    </dgm:pt>
    <dgm:pt modelId="{F5267830-D5B7-4B58-80D6-E5C0B1F49B88}">
      <dgm:prSet/>
      <dgm:spPr/>
      <dgm:t>
        <a:bodyPr/>
        <a:lstStyle/>
        <a:p>
          <a:r>
            <a:rPr lang="zh-CN" altLang="en-US"/>
            <a:t>标准模式、</a:t>
          </a:r>
          <a:r>
            <a:rPr lang="en-US"/>
            <a:t>Key Wrap</a:t>
          </a:r>
          <a:r>
            <a:rPr lang="zh-CN" altLang="en-US"/>
            <a:t>模式、</a:t>
          </a:r>
          <a:r>
            <a:rPr lang="en-US" altLang="zh-CN"/>
            <a:t>Key Share</a:t>
          </a:r>
          <a:r>
            <a:rPr lang="zh-CN" altLang="en-US"/>
            <a:t>模式</a:t>
          </a:r>
          <a:endParaRPr lang="en-US"/>
        </a:p>
      </dgm:t>
    </dgm:pt>
    <dgm:pt modelId="{A5FE27D1-19BD-4D86-AC58-45F099AE1FED}" type="parTrans" cxnId="{0742ED2D-ECC0-45D9-9ACE-AA03BAE8A098}">
      <dgm:prSet/>
      <dgm:spPr/>
      <dgm:t>
        <a:bodyPr/>
        <a:lstStyle/>
        <a:p>
          <a:endParaRPr lang="en-US"/>
        </a:p>
      </dgm:t>
    </dgm:pt>
    <dgm:pt modelId="{6A79F0D4-1212-4308-8132-CE2150E35000}" type="sibTrans" cxnId="{0742ED2D-ECC0-45D9-9ACE-AA03BAE8A098}">
      <dgm:prSet/>
      <dgm:spPr/>
      <dgm:t>
        <a:bodyPr/>
        <a:lstStyle/>
        <a:p>
          <a:endParaRPr lang="en-US"/>
        </a:p>
      </dgm:t>
    </dgm:pt>
    <dgm:pt modelId="{F90BDC55-22E5-46FA-9827-25634A41D683}" type="pres">
      <dgm:prSet presAssocID="{042AC7FF-5A81-43C1-A3A6-D8050DB7ED7B}" presName="linear" presStyleCnt="0">
        <dgm:presLayoutVars>
          <dgm:dir/>
          <dgm:animLvl val="lvl"/>
          <dgm:resizeHandles val="exact"/>
        </dgm:presLayoutVars>
      </dgm:prSet>
      <dgm:spPr/>
    </dgm:pt>
    <dgm:pt modelId="{995A4752-B4AC-450F-BBCC-49BF1B59B0BB}" type="pres">
      <dgm:prSet presAssocID="{F13881AC-02DA-4CD5-99CE-1659917A225D}" presName="parentLin" presStyleCnt="0"/>
      <dgm:spPr/>
    </dgm:pt>
    <dgm:pt modelId="{9004D2A9-5924-4E61-9A85-4E48548FB1AE}" type="pres">
      <dgm:prSet presAssocID="{F13881AC-02DA-4CD5-99CE-1659917A225D}" presName="parentLeftMargin" presStyleLbl="node1" presStyleIdx="0" presStyleCnt="1"/>
      <dgm:spPr/>
    </dgm:pt>
    <dgm:pt modelId="{03118C52-D6DE-45B5-9BB4-84937867CFDE}" type="pres">
      <dgm:prSet presAssocID="{F13881AC-02DA-4CD5-99CE-1659917A225D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D1EE5CFC-91D7-44D8-8E8A-7B12FB3160FA}" type="pres">
      <dgm:prSet presAssocID="{F13881AC-02DA-4CD5-99CE-1659917A225D}" presName="negativeSpace" presStyleCnt="0"/>
      <dgm:spPr/>
    </dgm:pt>
    <dgm:pt modelId="{9E0CC407-5723-4B6F-A9B6-3817B92C9606}" type="pres">
      <dgm:prSet presAssocID="{F13881AC-02DA-4CD5-99CE-1659917A225D}" presName="childText" presStyleLbl="conFgAcc1" presStyleIdx="0" presStyleCnt="1">
        <dgm:presLayoutVars>
          <dgm:bulletEnabled val="1"/>
        </dgm:presLayoutVars>
      </dgm:prSet>
      <dgm:spPr/>
    </dgm:pt>
  </dgm:ptLst>
  <dgm:cxnLst>
    <dgm:cxn modelId="{8F0E0D00-3D86-4F01-B6F9-70729FFBDABC}" type="presOf" srcId="{F13881AC-02DA-4CD5-99CE-1659917A225D}" destId="{9004D2A9-5924-4E61-9A85-4E48548FB1AE}" srcOrd="0" destOrd="0" presId="urn:microsoft.com/office/officeart/2005/8/layout/list1"/>
    <dgm:cxn modelId="{675C2F05-A958-4DCE-BA79-AA6B4CE82AA8}" srcId="{FEF1C199-603E-40F8-80E3-592C4BDC843E}" destId="{5FBD0588-F6A8-4245-B7F2-DCF73AFC7FF4}" srcOrd="0" destOrd="0" parTransId="{D2C96B0F-FE3F-4747-8370-90DAB31F9C25}" sibTransId="{7ED8355C-E120-4E28-B9A3-B5A4A1B5B2DB}"/>
    <dgm:cxn modelId="{8E42DB07-56AE-41B6-84BF-DE7F961F82CF}" srcId="{F13881AC-02DA-4CD5-99CE-1659917A225D}" destId="{7A8AB767-B5DB-4CC2-A0B9-76BE42433BE3}" srcOrd="3" destOrd="0" parTransId="{C0843501-D5E0-48AE-8731-EE3CFCD1E568}" sibTransId="{B21FBE49-E419-4E83-BE40-879E628857E6}"/>
    <dgm:cxn modelId="{D0EED521-8D4D-458C-91A3-F247D9A423C5}" srcId="{94181FB7-131B-4158-B964-1B3848CF3BEC}" destId="{FEF1C199-603E-40F8-80E3-592C4BDC843E}" srcOrd="0" destOrd="0" parTransId="{05BCCFA1-16FF-4515-9E49-014DA5C50428}" sibTransId="{60C1A7F9-ED10-457D-BDCE-2B0553F5C0BE}"/>
    <dgm:cxn modelId="{CCD42F23-AB94-4D34-AFF6-C4C66E383D6C}" type="presOf" srcId="{FEF1C199-603E-40F8-80E3-592C4BDC843E}" destId="{9E0CC407-5723-4B6F-A9B6-3817B92C9606}" srcOrd="0" destOrd="3" presId="urn:microsoft.com/office/officeart/2005/8/layout/list1"/>
    <dgm:cxn modelId="{0742ED2D-ECC0-45D9-9ACE-AA03BAE8A098}" srcId="{7A8AB767-B5DB-4CC2-A0B9-76BE42433BE3}" destId="{F5267830-D5B7-4B58-80D6-E5C0B1F49B88}" srcOrd="0" destOrd="0" parTransId="{A5FE27D1-19BD-4D86-AC58-45F099AE1FED}" sibTransId="{6A79F0D4-1212-4308-8132-CE2150E35000}"/>
    <dgm:cxn modelId="{C115D68E-F7D9-405A-81DF-D532B2A6B5B1}" srcId="{042AC7FF-5A81-43C1-A3A6-D8050DB7ED7B}" destId="{F13881AC-02DA-4CD5-99CE-1659917A225D}" srcOrd="0" destOrd="0" parTransId="{5FD660F1-457D-45CF-9FBB-65B49A4C62AB}" sibTransId="{0B680AB1-06CA-43A3-90EA-942C7D72569E}"/>
    <dgm:cxn modelId="{86FAFD90-EA8E-4BB0-9A5F-A054FBC7DCDD}" srcId="{F13881AC-02DA-4CD5-99CE-1659917A225D}" destId="{94181FB7-131B-4158-B964-1B3848CF3BEC}" srcOrd="2" destOrd="0" parTransId="{205B587F-92A4-434F-9AA8-2CD82227FAF1}" sibTransId="{28707C3F-4DD8-4F66-AE07-4142BB41ADE3}"/>
    <dgm:cxn modelId="{A6FEEF91-A353-45A1-A979-B81C9E9D3A71}" type="presOf" srcId="{F5267830-D5B7-4B58-80D6-E5C0B1F49B88}" destId="{9E0CC407-5723-4B6F-A9B6-3817B92C9606}" srcOrd="0" destOrd="6" presId="urn:microsoft.com/office/officeart/2005/8/layout/list1"/>
    <dgm:cxn modelId="{BCCBDD97-80F6-40FC-A7B2-072D03596BD3}" type="presOf" srcId="{042AC7FF-5A81-43C1-A3A6-D8050DB7ED7B}" destId="{F90BDC55-22E5-46FA-9827-25634A41D683}" srcOrd="0" destOrd="0" presId="urn:microsoft.com/office/officeart/2005/8/layout/list1"/>
    <dgm:cxn modelId="{28B8139A-07E8-48B9-BC98-0B67ABDA7711}" type="presOf" srcId="{4A442C68-9275-4B26-94D2-0800856EBEF1}" destId="{9E0CC407-5723-4B6F-A9B6-3817B92C9606}" srcOrd="0" destOrd="1" presId="urn:microsoft.com/office/officeart/2005/8/layout/list1"/>
    <dgm:cxn modelId="{13DA5DAF-965C-4352-8596-7FB05E89BA64}" type="presOf" srcId="{7A8AB767-B5DB-4CC2-A0B9-76BE42433BE3}" destId="{9E0CC407-5723-4B6F-A9B6-3817B92C9606}" srcOrd="0" destOrd="5" presId="urn:microsoft.com/office/officeart/2005/8/layout/list1"/>
    <dgm:cxn modelId="{02F1BDBB-4DB6-43B0-889D-D78DD9BEBC92}" type="presOf" srcId="{5FBD0588-F6A8-4245-B7F2-DCF73AFC7FF4}" destId="{9E0CC407-5723-4B6F-A9B6-3817B92C9606}" srcOrd="0" destOrd="4" presId="urn:microsoft.com/office/officeart/2005/8/layout/list1"/>
    <dgm:cxn modelId="{B88832CA-F161-4348-8371-26A84EE0590F}" srcId="{F13881AC-02DA-4CD5-99CE-1659917A225D}" destId="{4A442C68-9275-4B26-94D2-0800856EBEF1}" srcOrd="1" destOrd="0" parTransId="{E011E5E3-368E-4A43-945E-10565799739B}" sibTransId="{94B2BE96-A5EB-498A-BDCE-AECC6FD1636F}"/>
    <dgm:cxn modelId="{BC63BDCC-A7E1-4906-BFCA-42776756AAFF}" type="presOf" srcId="{AC4D20D5-9B98-4F11-BBB5-794BC0A65E75}" destId="{9E0CC407-5723-4B6F-A9B6-3817B92C9606}" srcOrd="0" destOrd="0" presId="urn:microsoft.com/office/officeart/2005/8/layout/list1"/>
    <dgm:cxn modelId="{438513E8-0F58-493E-9E45-1058132607DB}" type="presOf" srcId="{F13881AC-02DA-4CD5-99CE-1659917A225D}" destId="{03118C52-D6DE-45B5-9BB4-84937867CFDE}" srcOrd="1" destOrd="0" presId="urn:microsoft.com/office/officeart/2005/8/layout/list1"/>
    <dgm:cxn modelId="{AE9397F1-85BC-4981-9B5D-7CBA9B020A89}" srcId="{F13881AC-02DA-4CD5-99CE-1659917A225D}" destId="{AC4D20D5-9B98-4F11-BBB5-794BC0A65E75}" srcOrd="0" destOrd="0" parTransId="{C71A0A61-7A5C-4E3F-9DC0-F46F362C3B56}" sibTransId="{0F46F230-E7D0-4EBD-92BF-6578FBD7D344}"/>
    <dgm:cxn modelId="{B3263AFF-C983-44A6-90FA-04C2D294EC84}" type="presOf" srcId="{94181FB7-131B-4158-B964-1B3848CF3BEC}" destId="{9E0CC407-5723-4B6F-A9B6-3817B92C9606}" srcOrd="0" destOrd="2" presId="urn:microsoft.com/office/officeart/2005/8/layout/list1"/>
    <dgm:cxn modelId="{EF9B208B-E74A-447A-85A6-F821FD89B226}" type="presParOf" srcId="{F90BDC55-22E5-46FA-9827-25634A41D683}" destId="{995A4752-B4AC-450F-BBCC-49BF1B59B0BB}" srcOrd="0" destOrd="0" presId="urn:microsoft.com/office/officeart/2005/8/layout/list1"/>
    <dgm:cxn modelId="{5CB23A5E-312D-4D16-89A5-850A0D9AA3A2}" type="presParOf" srcId="{995A4752-B4AC-450F-BBCC-49BF1B59B0BB}" destId="{9004D2A9-5924-4E61-9A85-4E48548FB1AE}" srcOrd="0" destOrd="0" presId="urn:microsoft.com/office/officeart/2005/8/layout/list1"/>
    <dgm:cxn modelId="{26DA1A42-2CBC-4A66-9760-149B81FF5D87}" type="presParOf" srcId="{995A4752-B4AC-450F-BBCC-49BF1B59B0BB}" destId="{03118C52-D6DE-45B5-9BB4-84937867CFDE}" srcOrd="1" destOrd="0" presId="urn:microsoft.com/office/officeart/2005/8/layout/list1"/>
    <dgm:cxn modelId="{BFF5EA94-AFE3-42E6-B0D2-7F7AF431F892}" type="presParOf" srcId="{F90BDC55-22E5-46FA-9827-25634A41D683}" destId="{D1EE5CFC-91D7-44D8-8E8A-7B12FB3160FA}" srcOrd="1" destOrd="0" presId="urn:microsoft.com/office/officeart/2005/8/layout/list1"/>
    <dgm:cxn modelId="{83FBBDA4-DF5E-4E97-B225-2286576E7FF3}" type="presParOf" srcId="{F90BDC55-22E5-46FA-9827-25634A41D683}" destId="{9E0CC407-5723-4B6F-A9B6-3817B92C9606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B0DD5D9-A9BD-4A74-B9FB-3FC413F972FB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1766425-0E4F-44AE-9F75-A914597D6F7A}">
      <dgm:prSet phldrT="[Text]"/>
      <dgm:spPr>
        <a:solidFill>
          <a:srgbClr val="D1D1D3"/>
        </a:solidFill>
        <a:ln>
          <a:solidFill>
            <a:srgbClr val="D1D1D3"/>
          </a:solidFill>
        </a:ln>
      </dgm:spPr>
      <dgm:t>
        <a:bodyPr/>
        <a:lstStyle/>
        <a:p>
          <a:r>
            <a:rPr lang="zh-CN" altLang="en-US" b="1">
              <a:solidFill>
                <a:schemeClr val="bg1"/>
              </a:solidFill>
            </a:rPr>
            <a:t>芯片</a:t>
          </a:r>
          <a:endParaRPr lang="en-US" b="1">
            <a:solidFill>
              <a:schemeClr val="bg1"/>
            </a:solidFill>
          </a:endParaRPr>
        </a:p>
      </dgm:t>
    </dgm:pt>
    <dgm:pt modelId="{A8717419-E57A-4D6C-BC58-3F050962B867}" type="parTrans" cxnId="{2A977DEA-B72B-4360-B568-3D3C9653E8AC}">
      <dgm:prSet/>
      <dgm:spPr/>
      <dgm:t>
        <a:bodyPr/>
        <a:lstStyle/>
        <a:p>
          <a:endParaRPr lang="en-US"/>
        </a:p>
      </dgm:t>
    </dgm:pt>
    <dgm:pt modelId="{21001298-0444-4832-B2BE-AAD5251CE00E}" type="sibTrans" cxnId="{2A977DEA-B72B-4360-B568-3D3C9653E8AC}">
      <dgm:prSet/>
      <dgm:spPr/>
      <dgm:t>
        <a:bodyPr/>
        <a:lstStyle/>
        <a:p>
          <a:endParaRPr lang="en-US"/>
        </a:p>
      </dgm:t>
    </dgm:pt>
    <dgm:pt modelId="{4D6E7381-77F3-4707-9B9F-7613463CFAA8}">
      <dgm:prSet phldrT="[Text]"/>
      <dgm:spPr>
        <a:solidFill>
          <a:srgbClr val="A2A2A7"/>
        </a:solidFill>
        <a:ln>
          <a:solidFill>
            <a:srgbClr val="A2A2A7"/>
          </a:solidFill>
        </a:ln>
      </dgm:spPr>
      <dgm:t>
        <a:bodyPr/>
        <a:lstStyle/>
        <a:p>
          <a:r>
            <a:rPr lang="en-US" b="1">
              <a:solidFill>
                <a:schemeClr val="bg1"/>
              </a:solidFill>
            </a:rPr>
            <a:t>HSM</a:t>
          </a:r>
        </a:p>
      </dgm:t>
    </dgm:pt>
    <dgm:pt modelId="{854FE92C-767E-4D53-857D-AE0B4D524DC9}" type="parTrans" cxnId="{14E9B48D-393E-4D85-ABCC-62657B16C18A}">
      <dgm:prSet/>
      <dgm:spPr/>
      <dgm:t>
        <a:bodyPr/>
        <a:lstStyle/>
        <a:p>
          <a:endParaRPr lang="en-US"/>
        </a:p>
      </dgm:t>
    </dgm:pt>
    <dgm:pt modelId="{12539A4F-8BDC-4B96-88C6-544D56831B8F}" type="sibTrans" cxnId="{14E9B48D-393E-4D85-ABCC-62657B16C18A}">
      <dgm:prSet/>
      <dgm:spPr/>
      <dgm:t>
        <a:bodyPr/>
        <a:lstStyle/>
        <a:p>
          <a:endParaRPr lang="en-US"/>
        </a:p>
      </dgm:t>
    </dgm:pt>
    <dgm:pt modelId="{C50EA544-009F-4DA4-AE7A-1F223B91C3B6}">
      <dgm:prSet phldrT="[Text]"/>
      <dgm:spPr>
        <a:solidFill>
          <a:srgbClr val="A2A2A7"/>
        </a:solidFill>
        <a:ln>
          <a:solidFill>
            <a:srgbClr val="A2A2A7"/>
          </a:solidFill>
        </a:ln>
      </dgm:spPr>
      <dgm:t>
        <a:bodyPr/>
        <a:lstStyle/>
        <a:p>
          <a:r>
            <a:rPr lang="en-US">
              <a:solidFill>
                <a:schemeClr val="bg1"/>
              </a:solidFill>
            </a:rPr>
            <a:t>STM32HSM</a:t>
          </a:r>
          <a:r>
            <a:rPr lang="en-US" altLang="zh-CN">
              <a:solidFill>
                <a:schemeClr val="bg1"/>
              </a:solidFill>
            </a:rPr>
            <a:t>-V1</a:t>
          </a:r>
          <a:endParaRPr lang="en-US">
            <a:solidFill>
              <a:schemeClr val="bg1"/>
            </a:solidFill>
          </a:endParaRPr>
        </a:p>
      </dgm:t>
    </dgm:pt>
    <dgm:pt modelId="{8DB2C875-BD8F-489F-A580-E018467D6594}" type="parTrans" cxnId="{2D67D9AE-3E1B-4EFF-B450-F1BB690C1D73}">
      <dgm:prSet/>
      <dgm:spPr/>
      <dgm:t>
        <a:bodyPr/>
        <a:lstStyle/>
        <a:p>
          <a:endParaRPr lang="en-US"/>
        </a:p>
      </dgm:t>
    </dgm:pt>
    <dgm:pt modelId="{6902EC4C-E079-44B8-A45E-2A5F42043E17}" type="sibTrans" cxnId="{2D67D9AE-3E1B-4EFF-B450-F1BB690C1D73}">
      <dgm:prSet/>
      <dgm:spPr/>
      <dgm:t>
        <a:bodyPr/>
        <a:lstStyle/>
        <a:p>
          <a:endParaRPr lang="en-US"/>
        </a:p>
      </dgm:t>
    </dgm:pt>
    <dgm:pt modelId="{A671094C-229B-40FA-91B2-07F9B66040D1}">
      <dgm:prSet phldrT="[Text]"/>
      <dgm:spPr>
        <a:solidFill>
          <a:srgbClr val="A2A2A7"/>
        </a:solidFill>
        <a:ln>
          <a:solidFill>
            <a:srgbClr val="A2A2A7"/>
          </a:solidFill>
        </a:ln>
      </dgm:spPr>
      <dgm:t>
        <a:bodyPr/>
        <a:lstStyle/>
        <a:p>
          <a:r>
            <a:rPr lang="en-US">
              <a:solidFill>
                <a:schemeClr val="bg1"/>
              </a:solidFill>
            </a:rPr>
            <a:t>STM32HSM-V2</a:t>
          </a:r>
        </a:p>
      </dgm:t>
    </dgm:pt>
    <dgm:pt modelId="{4E3ED397-7B8F-427E-B711-91BB5F4A4B7D}" type="parTrans" cxnId="{37D12C67-6B3F-4B2F-BC33-7B74783D5083}">
      <dgm:prSet/>
      <dgm:spPr/>
      <dgm:t>
        <a:bodyPr/>
        <a:lstStyle/>
        <a:p>
          <a:endParaRPr lang="en-US"/>
        </a:p>
      </dgm:t>
    </dgm:pt>
    <dgm:pt modelId="{065FE6C5-DB6A-4514-B260-3B18DB368CC7}" type="sibTrans" cxnId="{37D12C67-6B3F-4B2F-BC33-7B74783D5083}">
      <dgm:prSet/>
      <dgm:spPr/>
      <dgm:t>
        <a:bodyPr/>
        <a:lstStyle/>
        <a:p>
          <a:endParaRPr lang="en-US"/>
        </a:p>
      </dgm:t>
    </dgm:pt>
    <dgm:pt modelId="{7796DE84-6077-45B7-A551-6A3B3D825B7A}">
      <dgm:prSet phldrT="[Text]"/>
      <dgm:spPr>
        <a:solidFill>
          <a:srgbClr val="74747C"/>
        </a:solidFill>
        <a:ln>
          <a:solidFill>
            <a:srgbClr val="74747C"/>
          </a:solidFill>
        </a:ln>
      </dgm:spPr>
      <dgm:t>
        <a:bodyPr/>
        <a:lstStyle/>
        <a:p>
          <a:r>
            <a:rPr lang="zh-CN" altLang="en-US" b="1">
              <a:solidFill>
                <a:schemeClr val="bg1"/>
              </a:solidFill>
            </a:rPr>
            <a:t>工具</a:t>
          </a:r>
          <a:endParaRPr lang="en-US" b="1">
            <a:solidFill>
              <a:schemeClr val="bg1"/>
            </a:solidFill>
          </a:endParaRPr>
        </a:p>
      </dgm:t>
    </dgm:pt>
    <dgm:pt modelId="{39AF481E-BCF0-4C40-93C2-0F57ACE83D80}" type="parTrans" cxnId="{F092236E-4DAE-436D-8EE3-6991ECC231F2}">
      <dgm:prSet/>
      <dgm:spPr/>
      <dgm:t>
        <a:bodyPr/>
        <a:lstStyle/>
        <a:p>
          <a:endParaRPr lang="en-US"/>
        </a:p>
      </dgm:t>
    </dgm:pt>
    <dgm:pt modelId="{5793F54E-6FE9-4115-9905-5753F42CA84E}" type="sibTrans" cxnId="{F092236E-4DAE-436D-8EE3-6991ECC231F2}">
      <dgm:prSet/>
      <dgm:spPr/>
      <dgm:t>
        <a:bodyPr/>
        <a:lstStyle/>
        <a:p>
          <a:endParaRPr lang="en-US"/>
        </a:p>
      </dgm:t>
    </dgm:pt>
    <dgm:pt modelId="{426DDACC-0232-44DE-BE74-F6ABDEFF9A6E}">
      <dgm:prSet phldrT="[Text]"/>
      <dgm:spPr>
        <a:solidFill>
          <a:srgbClr val="464650"/>
        </a:solidFill>
        <a:ln>
          <a:solidFill>
            <a:srgbClr val="464650"/>
          </a:solidFill>
        </a:ln>
      </dgm:spPr>
      <dgm:t>
        <a:bodyPr/>
        <a:lstStyle/>
        <a:p>
          <a:r>
            <a:rPr lang="zh-CN" altLang="en-US" b="0">
              <a:solidFill>
                <a:schemeClr val="bg1"/>
              </a:solidFill>
            </a:rPr>
            <a:t>全程密文烧录，带完整性校验</a:t>
          </a:r>
          <a:endParaRPr lang="en-US" b="0">
            <a:solidFill>
              <a:schemeClr val="bg1"/>
            </a:solidFill>
          </a:endParaRPr>
        </a:p>
      </dgm:t>
    </dgm:pt>
    <dgm:pt modelId="{3CDC952A-0552-4BEA-B49B-FCE5C0504418}" type="parTrans" cxnId="{8B63A703-5C75-4F00-84FC-7625804EF66B}">
      <dgm:prSet/>
      <dgm:spPr/>
      <dgm:t>
        <a:bodyPr/>
        <a:lstStyle/>
        <a:p>
          <a:endParaRPr lang="en-US"/>
        </a:p>
      </dgm:t>
    </dgm:pt>
    <dgm:pt modelId="{497EDB26-D4DD-4754-B289-3BDCD6FACB78}" type="sibTrans" cxnId="{8B63A703-5C75-4F00-84FC-7625804EF66B}">
      <dgm:prSet/>
      <dgm:spPr/>
      <dgm:t>
        <a:bodyPr/>
        <a:lstStyle/>
        <a:p>
          <a:endParaRPr lang="en-US"/>
        </a:p>
      </dgm:t>
    </dgm:pt>
    <dgm:pt modelId="{2B3619E1-AF1D-47B1-B270-985234505AC3}">
      <dgm:prSet phldrT="[Text]"/>
      <dgm:spPr>
        <a:solidFill>
          <a:srgbClr val="464650"/>
        </a:solidFill>
        <a:ln>
          <a:solidFill>
            <a:srgbClr val="464650"/>
          </a:solidFill>
        </a:ln>
      </dgm:spPr>
      <dgm:t>
        <a:bodyPr/>
        <a:lstStyle/>
        <a:p>
          <a:r>
            <a:rPr lang="zh-CN" altLang="en-US" b="0">
              <a:solidFill>
                <a:schemeClr val="bg1"/>
              </a:solidFill>
            </a:rPr>
            <a:t>烧录计数，控制产量</a:t>
          </a:r>
          <a:endParaRPr lang="en-US" b="0">
            <a:solidFill>
              <a:schemeClr val="bg1"/>
            </a:solidFill>
          </a:endParaRPr>
        </a:p>
      </dgm:t>
    </dgm:pt>
    <dgm:pt modelId="{AA3BD87D-E1D7-4EB0-8BDC-85C2A60DBB02}" type="parTrans" cxnId="{6A5D2F1D-AB60-4ED5-BD05-53BD57C7BBEC}">
      <dgm:prSet/>
      <dgm:spPr/>
      <dgm:t>
        <a:bodyPr/>
        <a:lstStyle/>
        <a:p>
          <a:endParaRPr lang="en-US"/>
        </a:p>
      </dgm:t>
    </dgm:pt>
    <dgm:pt modelId="{9E866E55-6698-47DF-924C-92EBEBB010E8}" type="sibTrans" cxnId="{6A5D2F1D-AB60-4ED5-BD05-53BD57C7BBEC}">
      <dgm:prSet/>
      <dgm:spPr/>
      <dgm:t>
        <a:bodyPr/>
        <a:lstStyle/>
        <a:p>
          <a:endParaRPr lang="en-US"/>
        </a:p>
      </dgm:t>
    </dgm:pt>
    <dgm:pt modelId="{03B2000B-7B1A-4D53-B188-8C5817627B58}">
      <dgm:prSet phldrT="[Text]"/>
      <dgm:spPr>
        <a:solidFill>
          <a:srgbClr val="D1D1D3"/>
        </a:solidFill>
        <a:ln>
          <a:solidFill>
            <a:srgbClr val="D1D1D3"/>
          </a:solidFill>
        </a:ln>
      </dgm:spPr>
      <dgm:t>
        <a:bodyPr/>
        <a:lstStyle/>
        <a:p>
          <a:r>
            <a:rPr lang="zh-CN" altLang="en-US" b="1">
              <a:solidFill>
                <a:schemeClr val="bg1"/>
              </a:solidFill>
            </a:rPr>
            <a:t>支持</a:t>
          </a:r>
          <a:r>
            <a:rPr lang="en-US" altLang="zh-CN" b="1">
              <a:solidFill>
                <a:schemeClr val="bg1"/>
              </a:solidFill>
            </a:rPr>
            <a:t>SFI</a:t>
          </a:r>
          <a:endParaRPr lang="en-US" b="1">
            <a:solidFill>
              <a:schemeClr val="bg1"/>
            </a:solidFill>
          </a:endParaRPr>
        </a:p>
      </dgm:t>
    </dgm:pt>
    <dgm:pt modelId="{311F53FB-B7E1-4731-9E76-3CF821670FF6}" type="parTrans" cxnId="{78208C09-66DB-4EB3-874C-5F504BC0DBC4}">
      <dgm:prSet/>
      <dgm:spPr/>
      <dgm:t>
        <a:bodyPr/>
        <a:lstStyle/>
        <a:p>
          <a:endParaRPr lang="en-US"/>
        </a:p>
      </dgm:t>
    </dgm:pt>
    <dgm:pt modelId="{52F547DA-7D61-4D79-9BEC-6DE93CFB943B}" type="sibTrans" cxnId="{78208C09-66DB-4EB3-874C-5F504BC0DBC4}">
      <dgm:prSet/>
      <dgm:spPr/>
      <dgm:t>
        <a:bodyPr/>
        <a:lstStyle/>
        <a:p>
          <a:endParaRPr lang="en-US"/>
        </a:p>
      </dgm:t>
    </dgm:pt>
    <dgm:pt modelId="{31727A43-320A-4665-AD91-1F4533710C3B}">
      <dgm:prSet phldrT="[Text]"/>
      <dgm:spPr>
        <a:solidFill>
          <a:srgbClr val="74747C"/>
        </a:solidFill>
        <a:ln>
          <a:solidFill>
            <a:srgbClr val="74747C"/>
          </a:solidFill>
        </a:ln>
      </dgm:spPr>
      <dgm:t>
        <a:bodyPr/>
        <a:lstStyle/>
        <a:p>
          <a:r>
            <a:rPr lang="en-US">
              <a:solidFill>
                <a:schemeClr val="bg1"/>
              </a:solidFill>
            </a:rPr>
            <a:t>STM32TrustedPackageCreator</a:t>
          </a:r>
        </a:p>
      </dgm:t>
    </dgm:pt>
    <dgm:pt modelId="{97D73814-6C68-427B-A326-7348707A858F}" type="parTrans" cxnId="{B118D21A-ADB2-4F98-B4E7-066697989835}">
      <dgm:prSet/>
      <dgm:spPr/>
      <dgm:t>
        <a:bodyPr/>
        <a:lstStyle/>
        <a:p>
          <a:endParaRPr lang="en-US"/>
        </a:p>
      </dgm:t>
    </dgm:pt>
    <dgm:pt modelId="{862162AE-2BEF-4C80-B767-308DDB21FF51}" type="sibTrans" cxnId="{B118D21A-ADB2-4F98-B4E7-066697989835}">
      <dgm:prSet/>
      <dgm:spPr/>
      <dgm:t>
        <a:bodyPr/>
        <a:lstStyle/>
        <a:p>
          <a:endParaRPr lang="en-US"/>
        </a:p>
      </dgm:t>
    </dgm:pt>
    <dgm:pt modelId="{9B8AF0A0-908B-43F5-9C21-392273F2B554}">
      <dgm:prSet phldrT="[Text]"/>
      <dgm:spPr>
        <a:solidFill>
          <a:srgbClr val="74747C"/>
        </a:solidFill>
        <a:ln>
          <a:solidFill>
            <a:srgbClr val="74747C"/>
          </a:solidFill>
        </a:ln>
      </dgm:spPr>
      <dgm:t>
        <a:bodyPr/>
        <a:lstStyle/>
        <a:p>
          <a:r>
            <a:rPr lang="en-US">
              <a:solidFill>
                <a:schemeClr val="bg1"/>
              </a:solidFill>
            </a:rPr>
            <a:t>STM32CubeProgrammer</a:t>
          </a:r>
        </a:p>
      </dgm:t>
    </dgm:pt>
    <dgm:pt modelId="{114B43AE-8319-49F5-8ACF-28DECB815856}" type="parTrans" cxnId="{7FE8A70F-1CD6-40C1-A8F3-5C04A3407A29}">
      <dgm:prSet/>
      <dgm:spPr/>
      <dgm:t>
        <a:bodyPr/>
        <a:lstStyle/>
        <a:p>
          <a:endParaRPr lang="en-US"/>
        </a:p>
      </dgm:t>
    </dgm:pt>
    <dgm:pt modelId="{2B28A2CA-ABC7-44F0-B04B-E4063074A56C}" type="sibTrans" cxnId="{7FE8A70F-1CD6-40C1-A8F3-5C04A3407A29}">
      <dgm:prSet/>
      <dgm:spPr/>
      <dgm:t>
        <a:bodyPr/>
        <a:lstStyle/>
        <a:p>
          <a:endParaRPr lang="en-US"/>
        </a:p>
      </dgm:t>
    </dgm:pt>
    <dgm:pt modelId="{FA1EB94D-D689-48A5-872B-52D007B9B7D6}">
      <dgm:prSet phldrT="[Text]"/>
      <dgm:spPr>
        <a:solidFill>
          <a:srgbClr val="464650"/>
        </a:solidFill>
        <a:ln>
          <a:solidFill>
            <a:srgbClr val="464650"/>
          </a:solidFill>
        </a:ln>
      </dgm:spPr>
      <dgm:t>
        <a:bodyPr/>
        <a:lstStyle/>
        <a:p>
          <a:r>
            <a:rPr lang="zh-CN" altLang="en-US" b="1">
              <a:solidFill>
                <a:schemeClr val="bg1"/>
              </a:solidFill>
            </a:rPr>
            <a:t>目标</a:t>
          </a:r>
          <a:endParaRPr lang="en-US" b="1">
            <a:solidFill>
              <a:schemeClr val="bg1"/>
            </a:solidFill>
          </a:endParaRPr>
        </a:p>
      </dgm:t>
    </dgm:pt>
    <dgm:pt modelId="{3D92D38D-7425-42A4-B841-492E90697398}" type="parTrans" cxnId="{DAEB754F-DB67-4DCD-AC3D-82285CC9F0B0}">
      <dgm:prSet/>
      <dgm:spPr/>
      <dgm:t>
        <a:bodyPr/>
        <a:lstStyle/>
        <a:p>
          <a:endParaRPr lang="en-US"/>
        </a:p>
      </dgm:t>
    </dgm:pt>
    <dgm:pt modelId="{2E08F274-BDD9-4DFA-9690-A66D818E44E9}" type="sibTrans" cxnId="{DAEB754F-DB67-4DCD-AC3D-82285CC9F0B0}">
      <dgm:prSet/>
      <dgm:spPr/>
      <dgm:t>
        <a:bodyPr/>
        <a:lstStyle/>
        <a:p>
          <a:endParaRPr lang="en-US"/>
        </a:p>
      </dgm:t>
    </dgm:pt>
    <dgm:pt modelId="{15D574E0-9809-43C0-B196-CB55F01E3745}" type="pres">
      <dgm:prSet presAssocID="{6B0DD5D9-A9BD-4A74-B9FB-3FC413F972FB}" presName="linearFlow" presStyleCnt="0">
        <dgm:presLayoutVars>
          <dgm:dir/>
          <dgm:animLvl val="lvl"/>
          <dgm:resizeHandles val="exact"/>
        </dgm:presLayoutVars>
      </dgm:prSet>
      <dgm:spPr/>
    </dgm:pt>
    <dgm:pt modelId="{F5081379-83FB-40B0-A15E-740D511ED9CD}" type="pres">
      <dgm:prSet presAssocID="{D1766425-0E4F-44AE-9F75-A914597D6F7A}" presName="composite" presStyleCnt="0"/>
      <dgm:spPr/>
    </dgm:pt>
    <dgm:pt modelId="{2F9B9ED5-5A1A-4C5A-B635-7B45AF0AFC53}" type="pres">
      <dgm:prSet presAssocID="{D1766425-0E4F-44AE-9F75-A914597D6F7A}" presName="parentText" presStyleLbl="alignNode1" presStyleIdx="0" presStyleCnt="4">
        <dgm:presLayoutVars>
          <dgm:chMax val="1"/>
          <dgm:bulletEnabled val="1"/>
        </dgm:presLayoutVars>
      </dgm:prSet>
      <dgm:spPr/>
    </dgm:pt>
    <dgm:pt modelId="{D6F422E7-0C6D-4866-8CCD-40F59CE709BD}" type="pres">
      <dgm:prSet presAssocID="{D1766425-0E4F-44AE-9F75-A914597D6F7A}" presName="descendantText" presStyleLbl="alignAcc1" presStyleIdx="0" presStyleCnt="4" custLinFactNeighborX="12348" custLinFactNeighborY="-2854">
        <dgm:presLayoutVars>
          <dgm:bulletEnabled val="1"/>
        </dgm:presLayoutVars>
      </dgm:prSet>
      <dgm:spPr/>
    </dgm:pt>
    <dgm:pt modelId="{091FD062-D9AE-453A-B24D-86E0EC8836F4}" type="pres">
      <dgm:prSet presAssocID="{21001298-0444-4832-B2BE-AAD5251CE00E}" presName="sp" presStyleCnt="0"/>
      <dgm:spPr/>
    </dgm:pt>
    <dgm:pt modelId="{72D5B5CB-1C55-4C37-B4C4-1DEA40C37E0D}" type="pres">
      <dgm:prSet presAssocID="{4D6E7381-77F3-4707-9B9F-7613463CFAA8}" presName="composite" presStyleCnt="0"/>
      <dgm:spPr/>
    </dgm:pt>
    <dgm:pt modelId="{28789AEA-E216-4801-88ED-581DAD0A4749}" type="pres">
      <dgm:prSet presAssocID="{4D6E7381-77F3-4707-9B9F-7613463CFAA8}" presName="parentText" presStyleLbl="alignNode1" presStyleIdx="1" presStyleCnt="4">
        <dgm:presLayoutVars>
          <dgm:chMax val="1"/>
          <dgm:bulletEnabled val="1"/>
        </dgm:presLayoutVars>
      </dgm:prSet>
      <dgm:spPr/>
    </dgm:pt>
    <dgm:pt modelId="{4E59BC8B-D91F-4D4A-927F-E0079A5B13D8}" type="pres">
      <dgm:prSet presAssocID="{4D6E7381-77F3-4707-9B9F-7613463CFAA8}" presName="descendantText" presStyleLbl="alignAcc1" presStyleIdx="1" presStyleCnt="4">
        <dgm:presLayoutVars>
          <dgm:bulletEnabled val="1"/>
        </dgm:presLayoutVars>
      </dgm:prSet>
      <dgm:spPr/>
    </dgm:pt>
    <dgm:pt modelId="{EAA8FA3D-868C-4831-9366-438DB023A247}" type="pres">
      <dgm:prSet presAssocID="{12539A4F-8BDC-4B96-88C6-544D56831B8F}" presName="sp" presStyleCnt="0"/>
      <dgm:spPr/>
    </dgm:pt>
    <dgm:pt modelId="{6F4352BD-CEBD-4B1F-B26E-CA77D8832979}" type="pres">
      <dgm:prSet presAssocID="{7796DE84-6077-45B7-A551-6A3B3D825B7A}" presName="composite" presStyleCnt="0"/>
      <dgm:spPr/>
    </dgm:pt>
    <dgm:pt modelId="{F078D681-D5F6-466B-BD39-7EA59FF8CCB1}" type="pres">
      <dgm:prSet presAssocID="{7796DE84-6077-45B7-A551-6A3B3D825B7A}" presName="parentText" presStyleLbl="alignNode1" presStyleIdx="2" presStyleCnt="4">
        <dgm:presLayoutVars>
          <dgm:chMax val="1"/>
          <dgm:bulletEnabled val="1"/>
        </dgm:presLayoutVars>
      </dgm:prSet>
      <dgm:spPr/>
    </dgm:pt>
    <dgm:pt modelId="{4B6A610E-C0DC-4AB7-B3E3-ED3DCEB7BF38}" type="pres">
      <dgm:prSet presAssocID="{7796DE84-6077-45B7-A551-6A3B3D825B7A}" presName="descendantText" presStyleLbl="alignAcc1" presStyleIdx="2" presStyleCnt="4">
        <dgm:presLayoutVars>
          <dgm:bulletEnabled val="1"/>
        </dgm:presLayoutVars>
      </dgm:prSet>
      <dgm:spPr/>
    </dgm:pt>
    <dgm:pt modelId="{37B5FAB8-7B6C-4DA8-8F5D-FAFBF0A3A70C}" type="pres">
      <dgm:prSet presAssocID="{5793F54E-6FE9-4115-9905-5753F42CA84E}" presName="sp" presStyleCnt="0"/>
      <dgm:spPr/>
    </dgm:pt>
    <dgm:pt modelId="{E72B9801-1C42-4DD2-A32C-EC224A67A482}" type="pres">
      <dgm:prSet presAssocID="{FA1EB94D-D689-48A5-872B-52D007B9B7D6}" presName="composite" presStyleCnt="0"/>
      <dgm:spPr/>
    </dgm:pt>
    <dgm:pt modelId="{26406CA6-E982-4E4A-A7AF-01E9F89A0A7C}" type="pres">
      <dgm:prSet presAssocID="{FA1EB94D-D689-48A5-872B-52D007B9B7D6}" presName="parentText" presStyleLbl="alignNode1" presStyleIdx="3" presStyleCnt="4">
        <dgm:presLayoutVars>
          <dgm:chMax val="1"/>
          <dgm:bulletEnabled val="1"/>
        </dgm:presLayoutVars>
      </dgm:prSet>
      <dgm:spPr/>
    </dgm:pt>
    <dgm:pt modelId="{744B3F57-ED9C-4F65-83B1-1C6E810ADEFA}" type="pres">
      <dgm:prSet presAssocID="{FA1EB94D-D689-48A5-872B-52D007B9B7D6}" presName="descendantText" presStyleLbl="alignAcc1" presStyleIdx="3" presStyleCnt="4">
        <dgm:presLayoutVars>
          <dgm:bulletEnabled val="1"/>
        </dgm:presLayoutVars>
      </dgm:prSet>
      <dgm:spPr/>
    </dgm:pt>
  </dgm:ptLst>
  <dgm:cxnLst>
    <dgm:cxn modelId="{8B63A703-5C75-4F00-84FC-7625804EF66B}" srcId="{FA1EB94D-D689-48A5-872B-52D007B9B7D6}" destId="{426DDACC-0232-44DE-BE74-F6ABDEFF9A6E}" srcOrd="0" destOrd="0" parTransId="{3CDC952A-0552-4BEA-B49B-FCE5C0504418}" sibTransId="{497EDB26-D4DD-4754-B289-3BDCD6FACB78}"/>
    <dgm:cxn modelId="{78208C09-66DB-4EB3-874C-5F504BC0DBC4}" srcId="{D1766425-0E4F-44AE-9F75-A914597D6F7A}" destId="{03B2000B-7B1A-4D53-B188-8C5817627B58}" srcOrd="0" destOrd="0" parTransId="{311F53FB-B7E1-4731-9E76-3CF821670FF6}" sibTransId="{52F547DA-7D61-4D79-9BEC-6DE93CFB943B}"/>
    <dgm:cxn modelId="{7FE8A70F-1CD6-40C1-A8F3-5C04A3407A29}" srcId="{7796DE84-6077-45B7-A551-6A3B3D825B7A}" destId="{9B8AF0A0-908B-43F5-9C21-392273F2B554}" srcOrd="1" destOrd="0" parTransId="{114B43AE-8319-49F5-8ACF-28DECB815856}" sibTransId="{2B28A2CA-ABC7-44F0-B04B-E4063074A56C}"/>
    <dgm:cxn modelId="{58D7A517-3953-4E84-B12F-2A4E05803588}" type="presOf" srcId="{03B2000B-7B1A-4D53-B188-8C5817627B58}" destId="{D6F422E7-0C6D-4866-8CCD-40F59CE709BD}" srcOrd="0" destOrd="0" presId="urn:microsoft.com/office/officeart/2005/8/layout/chevron2"/>
    <dgm:cxn modelId="{B118D21A-ADB2-4F98-B4E7-066697989835}" srcId="{7796DE84-6077-45B7-A551-6A3B3D825B7A}" destId="{31727A43-320A-4665-AD91-1F4533710C3B}" srcOrd="0" destOrd="0" parTransId="{97D73814-6C68-427B-A326-7348707A858F}" sibTransId="{862162AE-2BEF-4C80-B767-308DDB21FF51}"/>
    <dgm:cxn modelId="{6A5D2F1D-AB60-4ED5-BD05-53BD57C7BBEC}" srcId="{FA1EB94D-D689-48A5-872B-52D007B9B7D6}" destId="{2B3619E1-AF1D-47B1-B270-985234505AC3}" srcOrd="1" destOrd="0" parTransId="{AA3BD87D-E1D7-4EB0-8BDC-85C2A60DBB02}" sibTransId="{9E866E55-6698-47DF-924C-92EBEBB010E8}"/>
    <dgm:cxn modelId="{CAA7CE29-1D6E-4071-9F37-D19EE4386A55}" type="presOf" srcId="{9B8AF0A0-908B-43F5-9C21-392273F2B554}" destId="{4B6A610E-C0DC-4AB7-B3E3-ED3DCEB7BF38}" srcOrd="0" destOrd="1" presId="urn:microsoft.com/office/officeart/2005/8/layout/chevron2"/>
    <dgm:cxn modelId="{37D12C67-6B3F-4B2F-BC33-7B74783D5083}" srcId="{4D6E7381-77F3-4707-9B9F-7613463CFAA8}" destId="{A671094C-229B-40FA-91B2-07F9B66040D1}" srcOrd="1" destOrd="0" parTransId="{4E3ED397-7B8F-427E-B711-91BB5F4A4B7D}" sibTransId="{065FE6C5-DB6A-4514-B260-3B18DB368CC7}"/>
    <dgm:cxn modelId="{F092236E-4DAE-436D-8EE3-6991ECC231F2}" srcId="{6B0DD5D9-A9BD-4A74-B9FB-3FC413F972FB}" destId="{7796DE84-6077-45B7-A551-6A3B3D825B7A}" srcOrd="2" destOrd="0" parTransId="{39AF481E-BCF0-4C40-93C2-0F57ACE83D80}" sibTransId="{5793F54E-6FE9-4115-9905-5753F42CA84E}"/>
    <dgm:cxn modelId="{DAEB754F-DB67-4DCD-AC3D-82285CC9F0B0}" srcId="{6B0DD5D9-A9BD-4A74-B9FB-3FC413F972FB}" destId="{FA1EB94D-D689-48A5-872B-52D007B9B7D6}" srcOrd="3" destOrd="0" parTransId="{3D92D38D-7425-42A4-B841-492E90697398}" sibTransId="{2E08F274-BDD9-4DFA-9690-A66D818E44E9}"/>
    <dgm:cxn modelId="{5EF2F676-1F2F-47B6-AC85-37AB0399893E}" type="presOf" srcId="{6B0DD5D9-A9BD-4A74-B9FB-3FC413F972FB}" destId="{15D574E0-9809-43C0-B196-CB55F01E3745}" srcOrd="0" destOrd="0" presId="urn:microsoft.com/office/officeart/2005/8/layout/chevron2"/>
    <dgm:cxn modelId="{69FE3684-3329-4B76-8404-9EB277528637}" type="presOf" srcId="{D1766425-0E4F-44AE-9F75-A914597D6F7A}" destId="{2F9B9ED5-5A1A-4C5A-B635-7B45AF0AFC53}" srcOrd="0" destOrd="0" presId="urn:microsoft.com/office/officeart/2005/8/layout/chevron2"/>
    <dgm:cxn modelId="{2769D384-38BA-4557-A6C5-9EC67D33EEA8}" type="presOf" srcId="{4D6E7381-77F3-4707-9B9F-7613463CFAA8}" destId="{28789AEA-E216-4801-88ED-581DAD0A4749}" srcOrd="0" destOrd="0" presId="urn:microsoft.com/office/officeart/2005/8/layout/chevron2"/>
    <dgm:cxn modelId="{BEFDFD85-D0CC-4530-A29A-8FCE93A0EDF6}" type="presOf" srcId="{31727A43-320A-4665-AD91-1F4533710C3B}" destId="{4B6A610E-C0DC-4AB7-B3E3-ED3DCEB7BF38}" srcOrd="0" destOrd="0" presId="urn:microsoft.com/office/officeart/2005/8/layout/chevron2"/>
    <dgm:cxn modelId="{14E9B48D-393E-4D85-ABCC-62657B16C18A}" srcId="{6B0DD5D9-A9BD-4A74-B9FB-3FC413F972FB}" destId="{4D6E7381-77F3-4707-9B9F-7613463CFAA8}" srcOrd="1" destOrd="0" parTransId="{854FE92C-767E-4D53-857D-AE0B4D524DC9}" sibTransId="{12539A4F-8BDC-4B96-88C6-544D56831B8F}"/>
    <dgm:cxn modelId="{A5353B92-CEDA-48C6-8756-AE03C4757A86}" type="presOf" srcId="{2B3619E1-AF1D-47B1-B270-985234505AC3}" destId="{744B3F57-ED9C-4F65-83B1-1C6E810ADEFA}" srcOrd="0" destOrd="1" presId="urn:microsoft.com/office/officeart/2005/8/layout/chevron2"/>
    <dgm:cxn modelId="{2BDB80AE-3B19-4CEE-B936-322A4AB82C7E}" type="presOf" srcId="{C50EA544-009F-4DA4-AE7A-1F223B91C3B6}" destId="{4E59BC8B-D91F-4D4A-927F-E0079A5B13D8}" srcOrd="0" destOrd="0" presId="urn:microsoft.com/office/officeart/2005/8/layout/chevron2"/>
    <dgm:cxn modelId="{2D67D9AE-3E1B-4EFF-B450-F1BB690C1D73}" srcId="{4D6E7381-77F3-4707-9B9F-7613463CFAA8}" destId="{C50EA544-009F-4DA4-AE7A-1F223B91C3B6}" srcOrd="0" destOrd="0" parTransId="{8DB2C875-BD8F-489F-A580-E018467D6594}" sibTransId="{6902EC4C-E079-44B8-A45E-2A5F42043E17}"/>
    <dgm:cxn modelId="{001F23BE-DE55-44FC-95B5-C6513D89EF62}" type="presOf" srcId="{FA1EB94D-D689-48A5-872B-52D007B9B7D6}" destId="{26406CA6-E982-4E4A-A7AF-01E9F89A0A7C}" srcOrd="0" destOrd="0" presId="urn:microsoft.com/office/officeart/2005/8/layout/chevron2"/>
    <dgm:cxn modelId="{0F1997C3-30F5-40AD-A961-3837FE77157C}" type="presOf" srcId="{7796DE84-6077-45B7-A551-6A3B3D825B7A}" destId="{F078D681-D5F6-466B-BD39-7EA59FF8CCB1}" srcOrd="0" destOrd="0" presId="urn:microsoft.com/office/officeart/2005/8/layout/chevron2"/>
    <dgm:cxn modelId="{7F2AEBD5-EEB0-43D7-8458-27F87B68E37D}" type="presOf" srcId="{426DDACC-0232-44DE-BE74-F6ABDEFF9A6E}" destId="{744B3F57-ED9C-4F65-83B1-1C6E810ADEFA}" srcOrd="0" destOrd="0" presId="urn:microsoft.com/office/officeart/2005/8/layout/chevron2"/>
    <dgm:cxn modelId="{AB594CE8-44A0-43BA-B388-1600EB773B94}" type="presOf" srcId="{A671094C-229B-40FA-91B2-07F9B66040D1}" destId="{4E59BC8B-D91F-4D4A-927F-E0079A5B13D8}" srcOrd="0" destOrd="1" presId="urn:microsoft.com/office/officeart/2005/8/layout/chevron2"/>
    <dgm:cxn modelId="{2A977DEA-B72B-4360-B568-3D3C9653E8AC}" srcId="{6B0DD5D9-A9BD-4A74-B9FB-3FC413F972FB}" destId="{D1766425-0E4F-44AE-9F75-A914597D6F7A}" srcOrd="0" destOrd="0" parTransId="{A8717419-E57A-4D6C-BC58-3F050962B867}" sibTransId="{21001298-0444-4832-B2BE-AAD5251CE00E}"/>
    <dgm:cxn modelId="{9A85DA4E-989E-4B91-80DD-8D7D1BA64BF9}" type="presParOf" srcId="{15D574E0-9809-43C0-B196-CB55F01E3745}" destId="{F5081379-83FB-40B0-A15E-740D511ED9CD}" srcOrd="0" destOrd="0" presId="urn:microsoft.com/office/officeart/2005/8/layout/chevron2"/>
    <dgm:cxn modelId="{BE85EE96-F754-418D-9CEB-8E5B34EE4019}" type="presParOf" srcId="{F5081379-83FB-40B0-A15E-740D511ED9CD}" destId="{2F9B9ED5-5A1A-4C5A-B635-7B45AF0AFC53}" srcOrd="0" destOrd="0" presId="urn:microsoft.com/office/officeart/2005/8/layout/chevron2"/>
    <dgm:cxn modelId="{7D6C306F-C27C-4E4A-8BB8-0221721273D9}" type="presParOf" srcId="{F5081379-83FB-40B0-A15E-740D511ED9CD}" destId="{D6F422E7-0C6D-4866-8CCD-40F59CE709BD}" srcOrd="1" destOrd="0" presId="urn:microsoft.com/office/officeart/2005/8/layout/chevron2"/>
    <dgm:cxn modelId="{140BA37F-C74B-492D-8EE2-B4D4B8835D69}" type="presParOf" srcId="{15D574E0-9809-43C0-B196-CB55F01E3745}" destId="{091FD062-D9AE-453A-B24D-86E0EC8836F4}" srcOrd="1" destOrd="0" presId="urn:microsoft.com/office/officeart/2005/8/layout/chevron2"/>
    <dgm:cxn modelId="{6AFE73B8-AD4B-445F-8A02-EAA54E3B9AEA}" type="presParOf" srcId="{15D574E0-9809-43C0-B196-CB55F01E3745}" destId="{72D5B5CB-1C55-4C37-B4C4-1DEA40C37E0D}" srcOrd="2" destOrd="0" presId="urn:microsoft.com/office/officeart/2005/8/layout/chevron2"/>
    <dgm:cxn modelId="{BED27826-D30D-4B4C-9F48-2907595D8589}" type="presParOf" srcId="{72D5B5CB-1C55-4C37-B4C4-1DEA40C37E0D}" destId="{28789AEA-E216-4801-88ED-581DAD0A4749}" srcOrd="0" destOrd="0" presId="urn:microsoft.com/office/officeart/2005/8/layout/chevron2"/>
    <dgm:cxn modelId="{E38FCBE7-57FC-45BA-AB63-15D06B66929F}" type="presParOf" srcId="{72D5B5CB-1C55-4C37-B4C4-1DEA40C37E0D}" destId="{4E59BC8B-D91F-4D4A-927F-E0079A5B13D8}" srcOrd="1" destOrd="0" presId="urn:microsoft.com/office/officeart/2005/8/layout/chevron2"/>
    <dgm:cxn modelId="{C0B4A46F-312E-4608-8AC5-8EF3216D62B8}" type="presParOf" srcId="{15D574E0-9809-43C0-B196-CB55F01E3745}" destId="{EAA8FA3D-868C-4831-9366-438DB023A247}" srcOrd="3" destOrd="0" presId="urn:microsoft.com/office/officeart/2005/8/layout/chevron2"/>
    <dgm:cxn modelId="{EB74A6E2-76D2-429D-A128-9BC9266D8A6D}" type="presParOf" srcId="{15D574E0-9809-43C0-B196-CB55F01E3745}" destId="{6F4352BD-CEBD-4B1F-B26E-CA77D8832979}" srcOrd="4" destOrd="0" presId="urn:microsoft.com/office/officeart/2005/8/layout/chevron2"/>
    <dgm:cxn modelId="{680C767D-CCC4-454F-93C5-34487130922D}" type="presParOf" srcId="{6F4352BD-CEBD-4B1F-B26E-CA77D8832979}" destId="{F078D681-D5F6-466B-BD39-7EA59FF8CCB1}" srcOrd="0" destOrd="0" presId="urn:microsoft.com/office/officeart/2005/8/layout/chevron2"/>
    <dgm:cxn modelId="{B143B5FE-54FA-4AA1-87E9-EBE334166D28}" type="presParOf" srcId="{6F4352BD-CEBD-4B1F-B26E-CA77D8832979}" destId="{4B6A610E-C0DC-4AB7-B3E3-ED3DCEB7BF38}" srcOrd="1" destOrd="0" presId="urn:microsoft.com/office/officeart/2005/8/layout/chevron2"/>
    <dgm:cxn modelId="{992647EE-1C83-493B-848D-C4611D0819F1}" type="presParOf" srcId="{15D574E0-9809-43C0-B196-CB55F01E3745}" destId="{37B5FAB8-7B6C-4DA8-8F5D-FAFBF0A3A70C}" srcOrd="5" destOrd="0" presId="urn:microsoft.com/office/officeart/2005/8/layout/chevron2"/>
    <dgm:cxn modelId="{F9095538-6A5C-4E86-8163-B28F7624E78D}" type="presParOf" srcId="{15D574E0-9809-43C0-B196-CB55F01E3745}" destId="{E72B9801-1C42-4DD2-A32C-EC224A67A482}" srcOrd="6" destOrd="0" presId="urn:microsoft.com/office/officeart/2005/8/layout/chevron2"/>
    <dgm:cxn modelId="{C4CA67A3-5BB0-429F-B184-86C8AB68A7E1}" type="presParOf" srcId="{E72B9801-1C42-4DD2-A32C-EC224A67A482}" destId="{26406CA6-E982-4E4A-A7AF-01E9F89A0A7C}" srcOrd="0" destOrd="0" presId="urn:microsoft.com/office/officeart/2005/8/layout/chevron2"/>
    <dgm:cxn modelId="{C69F537C-19D8-425B-AE7F-1367AC7AFA82}" type="presParOf" srcId="{E72B9801-1C42-4DD2-A32C-EC224A67A482}" destId="{744B3F57-ED9C-4F65-83B1-1C6E810ADEFA}" srcOrd="1" destOrd="0" presId="urn:microsoft.com/office/officeart/2005/8/layout/chevron2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66AA4C1-6920-49DA-B729-C2DC154E7776}" type="doc">
      <dgm:prSet loTypeId="urn:microsoft.com/office/officeart/2005/8/layout/radial3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65557FA2-3293-4459-8A6D-0C25B2D5CF38}">
      <dgm:prSet phldrT="[Text]"/>
      <dgm:spPr>
        <a:solidFill>
          <a:srgbClr val="03234B"/>
        </a:solidFill>
        <a:ln>
          <a:solidFill>
            <a:schemeClr val="bg1"/>
          </a:solidFill>
        </a:ln>
      </dgm:spPr>
      <dgm:t>
        <a:bodyPr/>
        <a:lstStyle/>
        <a:p>
          <a:r>
            <a:rPr lang="zh-CN" altLang="en-US">
              <a:solidFill>
                <a:schemeClr val="bg1"/>
              </a:solidFill>
            </a:rPr>
            <a:t>针对代码、数据交由第三方工厂生产可能存在的风险</a:t>
          </a:r>
          <a:endParaRPr lang="en-US">
            <a:solidFill>
              <a:schemeClr val="bg1"/>
            </a:solidFill>
          </a:endParaRPr>
        </a:p>
      </dgm:t>
    </dgm:pt>
    <dgm:pt modelId="{CCE0DB99-EC2B-4A92-8788-0EBB53632742}" type="parTrans" cxnId="{E0E65D43-02FB-4C2F-BB9F-4C285BA10799}">
      <dgm:prSet/>
      <dgm:spPr/>
      <dgm:t>
        <a:bodyPr/>
        <a:lstStyle/>
        <a:p>
          <a:endParaRPr lang="en-US"/>
        </a:p>
      </dgm:t>
    </dgm:pt>
    <dgm:pt modelId="{63143AAA-FC19-4F8C-9E74-F2AEB9FA1BA6}" type="sibTrans" cxnId="{E0E65D43-02FB-4C2F-BB9F-4C285BA10799}">
      <dgm:prSet/>
      <dgm:spPr/>
      <dgm:t>
        <a:bodyPr/>
        <a:lstStyle/>
        <a:p>
          <a:endParaRPr lang="en-US"/>
        </a:p>
      </dgm:t>
    </dgm:pt>
    <dgm:pt modelId="{8081CD23-7C5A-4A3D-A57E-6F31B86B7CE7}">
      <dgm:prSet phldrT="[Text]"/>
      <dgm:spPr>
        <a:solidFill>
          <a:srgbClr val="8191A5"/>
        </a:solidFill>
        <a:ln>
          <a:solidFill>
            <a:schemeClr val="bg1"/>
          </a:solidFill>
        </a:ln>
      </dgm:spPr>
      <dgm:t>
        <a:bodyPr/>
        <a:lstStyle/>
        <a:p>
          <a:r>
            <a:rPr lang="zh-CN" altLang="en-US">
              <a:solidFill>
                <a:schemeClr val="bg1"/>
              </a:solidFill>
            </a:rPr>
            <a:t>数据被修改</a:t>
          </a:r>
          <a:endParaRPr lang="en-US">
            <a:solidFill>
              <a:schemeClr val="bg1"/>
            </a:solidFill>
          </a:endParaRPr>
        </a:p>
      </dgm:t>
    </dgm:pt>
    <dgm:pt modelId="{BC46BF42-FC27-4F00-888B-1230E84193B4}" type="parTrans" cxnId="{EDA7CC1D-3B2B-4B9D-A764-E7D8867C5323}">
      <dgm:prSet/>
      <dgm:spPr/>
      <dgm:t>
        <a:bodyPr/>
        <a:lstStyle/>
        <a:p>
          <a:endParaRPr lang="en-US"/>
        </a:p>
      </dgm:t>
    </dgm:pt>
    <dgm:pt modelId="{8E7C35B2-26FF-462E-A432-BE1BD9A16C32}" type="sibTrans" cxnId="{EDA7CC1D-3B2B-4B9D-A764-E7D8867C5323}">
      <dgm:prSet/>
      <dgm:spPr/>
      <dgm:t>
        <a:bodyPr/>
        <a:lstStyle/>
        <a:p>
          <a:endParaRPr lang="en-US"/>
        </a:p>
      </dgm:t>
    </dgm:pt>
    <dgm:pt modelId="{32D05C71-DBC0-4902-9DDD-316F3BE6B318}">
      <dgm:prSet phldrT="[Text]"/>
      <dgm:spPr>
        <a:solidFill>
          <a:srgbClr val="C0C8D2"/>
        </a:solidFill>
        <a:ln>
          <a:solidFill>
            <a:schemeClr val="bg1"/>
          </a:solidFill>
        </a:ln>
      </dgm:spPr>
      <dgm:t>
        <a:bodyPr/>
        <a:lstStyle/>
        <a:p>
          <a:r>
            <a:rPr lang="zh-CN" altLang="en-US">
              <a:solidFill>
                <a:schemeClr val="bg1"/>
              </a:solidFill>
            </a:rPr>
            <a:t>过量生产问题</a:t>
          </a:r>
          <a:endParaRPr lang="en-US">
            <a:solidFill>
              <a:schemeClr val="bg1"/>
            </a:solidFill>
          </a:endParaRPr>
        </a:p>
      </dgm:t>
    </dgm:pt>
    <dgm:pt modelId="{D3BE5558-4068-485D-AD73-EDBD38B6F143}" type="parTrans" cxnId="{8289BE28-1146-4A3A-B8F2-B60D20E18A30}">
      <dgm:prSet/>
      <dgm:spPr/>
      <dgm:t>
        <a:bodyPr/>
        <a:lstStyle/>
        <a:p>
          <a:endParaRPr lang="en-US"/>
        </a:p>
      </dgm:t>
    </dgm:pt>
    <dgm:pt modelId="{748E201F-B7D3-4DE0-8F4F-D615CEE355A1}" type="sibTrans" cxnId="{8289BE28-1146-4A3A-B8F2-B60D20E18A30}">
      <dgm:prSet/>
      <dgm:spPr/>
      <dgm:t>
        <a:bodyPr/>
        <a:lstStyle/>
        <a:p>
          <a:endParaRPr lang="en-US"/>
        </a:p>
      </dgm:t>
    </dgm:pt>
    <dgm:pt modelId="{B01800E3-BC4B-4DF8-91CA-3AD65BA12053}">
      <dgm:prSet phldrT="[Text]"/>
      <dgm:spPr>
        <a:solidFill>
          <a:srgbClr val="425A78"/>
        </a:solidFill>
        <a:ln>
          <a:solidFill>
            <a:schemeClr val="bg1"/>
          </a:solidFill>
        </a:ln>
      </dgm:spPr>
      <dgm:t>
        <a:bodyPr/>
        <a:lstStyle/>
        <a:p>
          <a:r>
            <a:rPr lang="zh-CN" altLang="en-US">
              <a:solidFill>
                <a:schemeClr val="bg1"/>
              </a:solidFill>
            </a:rPr>
            <a:t>数据被盗取</a:t>
          </a:r>
          <a:endParaRPr lang="en-US">
            <a:solidFill>
              <a:schemeClr val="bg1"/>
            </a:solidFill>
          </a:endParaRPr>
        </a:p>
      </dgm:t>
    </dgm:pt>
    <dgm:pt modelId="{5FD2A1A0-AD98-47C0-84CF-8B228F23288B}" type="parTrans" cxnId="{FC44243D-50A1-4EAD-B647-5853DE6FE141}">
      <dgm:prSet/>
      <dgm:spPr/>
      <dgm:t>
        <a:bodyPr/>
        <a:lstStyle/>
        <a:p>
          <a:endParaRPr lang="en-US"/>
        </a:p>
      </dgm:t>
    </dgm:pt>
    <dgm:pt modelId="{21CC7973-3379-4E29-84DA-640AC5321A4B}" type="sibTrans" cxnId="{FC44243D-50A1-4EAD-B647-5853DE6FE141}">
      <dgm:prSet/>
      <dgm:spPr/>
      <dgm:t>
        <a:bodyPr/>
        <a:lstStyle/>
        <a:p>
          <a:endParaRPr lang="en-US"/>
        </a:p>
      </dgm:t>
    </dgm:pt>
    <dgm:pt modelId="{FDFB924E-3DA3-4661-8440-7CD162E4E996}" type="pres">
      <dgm:prSet presAssocID="{566AA4C1-6920-49DA-B729-C2DC154E7776}" presName="composite" presStyleCnt="0">
        <dgm:presLayoutVars>
          <dgm:chMax val="1"/>
          <dgm:dir/>
          <dgm:resizeHandles val="exact"/>
        </dgm:presLayoutVars>
      </dgm:prSet>
      <dgm:spPr/>
    </dgm:pt>
    <dgm:pt modelId="{9B29884B-2D5A-4A40-B7E9-66E0841ED238}" type="pres">
      <dgm:prSet presAssocID="{566AA4C1-6920-49DA-B729-C2DC154E7776}" presName="radial" presStyleCnt="0">
        <dgm:presLayoutVars>
          <dgm:animLvl val="ctr"/>
        </dgm:presLayoutVars>
      </dgm:prSet>
      <dgm:spPr/>
    </dgm:pt>
    <dgm:pt modelId="{4EFCACCD-BEA0-4F3C-8D18-0B5624ACEB04}" type="pres">
      <dgm:prSet presAssocID="{65557FA2-3293-4459-8A6D-0C25B2D5CF38}" presName="centerShape" presStyleLbl="vennNode1" presStyleIdx="0" presStyleCnt="4"/>
      <dgm:spPr/>
    </dgm:pt>
    <dgm:pt modelId="{5BE03E9D-14A4-4B20-A042-4DDCE85D7AA8}" type="pres">
      <dgm:prSet presAssocID="{8081CD23-7C5A-4A3D-A57E-6F31B86B7CE7}" presName="node" presStyleLbl="vennNode1" presStyleIdx="1" presStyleCnt="4">
        <dgm:presLayoutVars>
          <dgm:bulletEnabled val="1"/>
        </dgm:presLayoutVars>
      </dgm:prSet>
      <dgm:spPr/>
    </dgm:pt>
    <dgm:pt modelId="{E7491344-EC2F-42C7-9CFD-412B19ECFEED}" type="pres">
      <dgm:prSet presAssocID="{32D05C71-DBC0-4902-9DDD-316F3BE6B318}" presName="node" presStyleLbl="vennNode1" presStyleIdx="2" presStyleCnt="4">
        <dgm:presLayoutVars>
          <dgm:bulletEnabled val="1"/>
        </dgm:presLayoutVars>
      </dgm:prSet>
      <dgm:spPr/>
    </dgm:pt>
    <dgm:pt modelId="{73705585-AA24-4187-B7CF-C5D8D8BF7743}" type="pres">
      <dgm:prSet presAssocID="{B01800E3-BC4B-4DF8-91CA-3AD65BA12053}" presName="node" presStyleLbl="vennNode1" presStyleIdx="3" presStyleCnt="4">
        <dgm:presLayoutVars>
          <dgm:bulletEnabled val="1"/>
        </dgm:presLayoutVars>
      </dgm:prSet>
      <dgm:spPr/>
    </dgm:pt>
  </dgm:ptLst>
  <dgm:cxnLst>
    <dgm:cxn modelId="{B618E904-D152-48C6-BF0E-AA0EE66649D7}" type="presOf" srcId="{8081CD23-7C5A-4A3D-A57E-6F31B86B7CE7}" destId="{5BE03E9D-14A4-4B20-A042-4DDCE85D7AA8}" srcOrd="0" destOrd="0" presId="urn:microsoft.com/office/officeart/2005/8/layout/radial3"/>
    <dgm:cxn modelId="{EDA7CC1D-3B2B-4B9D-A764-E7D8867C5323}" srcId="{65557FA2-3293-4459-8A6D-0C25B2D5CF38}" destId="{8081CD23-7C5A-4A3D-A57E-6F31B86B7CE7}" srcOrd="0" destOrd="0" parTransId="{BC46BF42-FC27-4F00-888B-1230E84193B4}" sibTransId="{8E7C35B2-26FF-462E-A432-BE1BD9A16C32}"/>
    <dgm:cxn modelId="{8289BE28-1146-4A3A-B8F2-B60D20E18A30}" srcId="{65557FA2-3293-4459-8A6D-0C25B2D5CF38}" destId="{32D05C71-DBC0-4902-9DDD-316F3BE6B318}" srcOrd="1" destOrd="0" parTransId="{D3BE5558-4068-485D-AD73-EDBD38B6F143}" sibTransId="{748E201F-B7D3-4DE0-8F4F-D615CEE355A1}"/>
    <dgm:cxn modelId="{FC44243D-50A1-4EAD-B647-5853DE6FE141}" srcId="{65557FA2-3293-4459-8A6D-0C25B2D5CF38}" destId="{B01800E3-BC4B-4DF8-91CA-3AD65BA12053}" srcOrd="2" destOrd="0" parTransId="{5FD2A1A0-AD98-47C0-84CF-8B228F23288B}" sibTransId="{21CC7973-3379-4E29-84DA-640AC5321A4B}"/>
    <dgm:cxn modelId="{E0E65D43-02FB-4C2F-BB9F-4C285BA10799}" srcId="{566AA4C1-6920-49DA-B729-C2DC154E7776}" destId="{65557FA2-3293-4459-8A6D-0C25B2D5CF38}" srcOrd="0" destOrd="0" parTransId="{CCE0DB99-EC2B-4A92-8788-0EBB53632742}" sibTransId="{63143AAA-FC19-4F8C-9E74-F2AEB9FA1BA6}"/>
    <dgm:cxn modelId="{E045EC63-EFFB-4D45-8945-E27519A4C3DF}" type="presOf" srcId="{65557FA2-3293-4459-8A6D-0C25B2D5CF38}" destId="{4EFCACCD-BEA0-4F3C-8D18-0B5624ACEB04}" srcOrd="0" destOrd="0" presId="urn:microsoft.com/office/officeart/2005/8/layout/radial3"/>
    <dgm:cxn modelId="{5200A277-1C98-47E2-87FE-8FC394521FA6}" type="presOf" srcId="{32D05C71-DBC0-4902-9DDD-316F3BE6B318}" destId="{E7491344-EC2F-42C7-9CFD-412B19ECFEED}" srcOrd="0" destOrd="0" presId="urn:microsoft.com/office/officeart/2005/8/layout/radial3"/>
    <dgm:cxn modelId="{FE1F0C59-2136-4ABC-A5B1-6D8F388291F8}" type="presOf" srcId="{B01800E3-BC4B-4DF8-91CA-3AD65BA12053}" destId="{73705585-AA24-4187-B7CF-C5D8D8BF7743}" srcOrd="0" destOrd="0" presId="urn:microsoft.com/office/officeart/2005/8/layout/radial3"/>
    <dgm:cxn modelId="{C7A0397B-3D09-4FFD-852B-5CB1C7E07D05}" type="presOf" srcId="{566AA4C1-6920-49DA-B729-C2DC154E7776}" destId="{FDFB924E-3DA3-4661-8440-7CD162E4E996}" srcOrd="0" destOrd="0" presId="urn:microsoft.com/office/officeart/2005/8/layout/radial3"/>
    <dgm:cxn modelId="{7EA22E9E-4175-428F-B5B2-01183C2EB239}" type="presParOf" srcId="{FDFB924E-3DA3-4661-8440-7CD162E4E996}" destId="{9B29884B-2D5A-4A40-B7E9-66E0841ED238}" srcOrd="0" destOrd="0" presId="urn:microsoft.com/office/officeart/2005/8/layout/radial3"/>
    <dgm:cxn modelId="{E6F73CB8-F3AC-4B28-9796-5DC132E8E1E7}" type="presParOf" srcId="{9B29884B-2D5A-4A40-B7E9-66E0841ED238}" destId="{4EFCACCD-BEA0-4F3C-8D18-0B5624ACEB04}" srcOrd="0" destOrd="0" presId="urn:microsoft.com/office/officeart/2005/8/layout/radial3"/>
    <dgm:cxn modelId="{D18E9757-5422-4A04-84E2-C8C200FD06FE}" type="presParOf" srcId="{9B29884B-2D5A-4A40-B7E9-66E0841ED238}" destId="{5BE03E9D-14A4-4B20-A042-4DDCE85D7AA8}" srcOrd="1" destOrd="0" presId="urn:microsoft.com/office/officeart/2005/8/layout/radial3"/>
    <dgm:cxn modelId="{4F0896A4-215E-4F03-A87A-A7094E486782}" type="presParOf" srcId="{9B29884B-2D5A-4A40-B7E9-66E0841ED238}" destId="{E7491344-EC2F-42C7-9CFD-412B19ECFEED}" srcOrd="2" destOrd="0" presId="urn:microsoft.com/office/officeart/2005/8/layout/radial3"/>
    <dgm:cxn modelId="{88586B8E-F6D4-474A-9587-D38495C72F94}" type="presParOf" srcId="{9B29884B-2D5A-4A40-B7E9-66E0841ED238}" destId="{73705585-AA24-4187-B7CF-C5D8D8BF7743}" srcOrd="3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1321279-33B0-40BE-8B5E-B7ACB3F4B13E}" type="doc">
      <dgm:prSet loTypeId="urn:microsoft.com/office/officeart/2008/layout/HexagonCluster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418A857-02A8-49EE-ACA1-ADC2CC173039}">
      <dgm:prSet phldrT="[Text]"/>
      <dgm:spPr/>
      <dgm:t>
        <a:bodyPr/>
        <a:lstStyle/>
        <a:p>
          <a:r>
            <a:rPr lang="zh-CN" altLang="en-US"/>
            <a:t>产品组合</a:t>
          </a:r>
          <a:endParaRPr lang="en-US"/>
        </a:p>
      </dgm:t>
    </dgm:pt>
    <dgm:pt modelId="{7C4BA48F-787B-4756-A41A-DD29435CA78A}" type="parTrans" cxnId="{883A869D-E649-4E30-A264-52DAE1E3EFDB}">
      <dgm:prSet/>
      <dgm:spPr/>
      <dgm:t>
        <a:bodyPr/>
        <a:lstStyle/>
        <a:p>
          <a:endParaRPr lang="en-US"/>
        </a:p>
      </dgm:t>
    </dgm:pt>
    <dgm:pt modelId="{CD09E04A-301F-4AC3-ABE1-4008FCDC6BA0}" type="sibTrans" cxnId="{883A869D-E649-4E30-A264-52DAE1E3EFDB}">
      <dgm:prSet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</dgm:spPr>
      <dgm:t>
        <a:bodyPr/>
        <a:lstStyle/>
        <a:p>
          <a:endParaRPr lang="en-US"/>
        </a:p>
      </dgm:t>
    </dgm:pt>
    <dgm:pt modelId="{70322F46-0409-4FB6-A33E-21CC0BA86111}">
      <dgm:prSet phldrT="[Text]"/>
      <dgm:spPr/>
      <dgm:t>
        <a:bodyPr/>
        <a:lstStyle/>
        <a:p>
          <a:r>
            <a:rPr lang="zh-CN" altLang="en-US"/>
            <a:t>安全功能</a:t>
          </a:r>
          <a:endParaRPr lang="en-US"/>
        </a:p>
      </dgm:t>
    </dgm:pt>
    <dgm:pt modelId="{241FB846-E961-433B-B353-C6C4F1257AD2}" type="parTrans" cxnId="{C9B863CD-4144-4C1A-BF3F-9C58F4CF9FCB}">
      <dgm:prSet/>
      <dgm:spPr/>
      <dgm:t>
        <a:bodyPr/>
        <a:lstStyle/>
        <a:p>
          <a:endParaRPr lang="en-US"/>
        </a:p>
      </dgm:t>
    </dgm:pt>
    <dgm:pt modelId="{44951EF0-3916-4C78-AD7A-9BF6FD04036D}" type="sibTrans" cxnId="{C9B863CD-4144-4C1A-BF3F-9C58F4CF9FCB}">
      <dgm:prSet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</dgm:spPr>
      <dgm:t>
        <a:bodyPr/>
        <a:lstStyle/>
        <a:p>
          <a:endParaRPr lang="en-US"/>
        </a:p>
      </dgm:t>
    </dgm:pt>
    <dgm:pt modelId="{6D9C45AA-2A8D-4A7B-8E7F-D735F069AB3E}">
      <dgm:prSet phldrT="[Text]"/>
      <dgm:spPr/>
      <dgm:t>
        <a:bodyPr/>
        <a:lstStyle/>
        <a:p>
          <a:r>
            <a:rPr lang="zh-CN" altLang="en-US"/>
            <a:t>线上</a:t>
          </a:r>
          <a:r>
            <a:rPr lang="en-US"/>
            <a:t>/</a:t>
          </a:r>
          <a:r>
            <a:rPr lang="zh-CN" altLang="en-US"/>
            <a:t>线下</a:t>
          </a:r>
          <a:r>
            <a:rPr lang="en-US"/>
            <a:t>   </a:t>
          </a:r>
          <a:r>
            <a:rPr lang="zh-CN" altLang="en-US"/>
            <a:t>培训</a:t>
          </a:r>
          <a:endParaRPr lang="en-US"/>
        </a:p>
      </dgm:t>
    </dgm:pt>
    <dgm:pt modelId="{7C5601DF-6070-4092-9588-176E00B25A23}" type="parTrans" cxnId="{D4776354-4E05-475B-8A62-EDDE83C3F517}">
      <dgm:prSet/>
      <dgm:spPr/>
      <dgm:t>
        <a:bodyPr/>
        <a:lstStyle/>
        <a:p>
          <a:endParaRPr lang="en-US"/>
        </a:p>
      </dgm:t>
    </dgm:pt>
    <dgm:pt modelId="{478F4A1F-B0F4-4AD8-A198-C1489B4F319F}" type="sibTrans" cxnId="{D4776354-4E05-475B-8A62-EDDE83C3F517}">
      <dgm:prSet/>
      <dgm:spPr>
        <a:blipFill dpi="0"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595" t="-644" r="-23405" b="644"/>
          </a:stretch>
        </a:blipFill>
      </dgm:spPr>
      <dgm:t>
        <a:bodyPr/>
        <a:lstStyle/>
        <a:p>
          <a:endParaRPr lang="en-US"/>
        </a:p>
      </dgm:t>
    </dgm:pt>
    <dgm:pt modelId="{FA74A8E4-DF2B-48C6-8E3C-0AA0D6154E9B}">
      <dgm:prSet phldrT="[Text]"/>
      <dgm:spPr/>
      <dgm:t>
        <a:bodyPr/>
        <a:lstStyle/>
        <a:p>
          <a:r>
            <a:rPr lang="zh-CN" altLang="en-US"/>
            <a:t>合作伙伴</a:t>
          </a:r>
          <a:endParaRPr lang="en-US"/>
        </a:p>
      </dgm:t>
    </dgm:pt>
    <dgm:pt modelId="{9CD94909-B9A6-4F15-B2A1-E8394CD74BAB}" type="parTrans" cxnId="{BC216A78-90CA-48B4-BA49-46E561D8FB8F}">
      <dgm:prSet/>
      <dgm:spPr/>
      <dgm:t>
        <a:bodyPr/>
        <a:lstStyle/>
        <a:p>
          <a:endParaRPr lang="en-US"/>
        </a:p>
      </dgm:t>
    </dgm:pt>
    <dgm:pt modelId="{28226E38-5B4D-4F4B-BFBD-141BD7340843}" type="sibTrans" cxnId="{BC216A78-90CA-48B4-BA49-46E561D8FB8F}">
      <dgm:prSet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</dgm:spPr>
      <dgm:t>
        <a:bodyPr/>
        <a:lstStyle/>
        <a:p>
          <a:endParaRPr lang="en-US"/>
        </a:p>
      </dgm:t>
    </dgm:pt>
    <dgm:pt modelId="{F6969D96-4A7F-48E4-82B4-C3A329EDB26D}">
      <dgm:prSet phldrT="[Text]"/>
      <dgm:spPr/>
      <dgm:t>
        <a:bodyPr/>
        <a:lstStyle/>
        <a:p>
          <a:r>
            <a:rPr lang="zh-CN" altLang="en-US"/>
            <a:t>认证</a:t>
          </a:r>
          <a:endParaRPr lang="en-US"/>
        </a:p>
      </dgm:t>
    </dgm:pt>
    <dgm:pt modelId="{B846F0E5-324F-46DC-9111-43E9EAF6F975}" type="parTrans" cxnId="{67885748-5EF1-4385-8FEB-0EB026AF23AA}">
      <dgm:prSet/>
      <dgm:spPr/>
      <dgm:t>
        <a:bodyPr/>
        <a:lstStyle/>
        <a:p>
          <a:endParaRPr lang="en-US"/>
        </a:p>
      </dgm:t>
    </dgm:pt>
    <dgm:pt modelId="{71C0D7D4-C28D-44D6-A1C6-32A8608EE718}" type="sibTrans" cxnId="{67885748-5EF1-4385-8FEB-0EB026AF23AA}">
      <dgm:prSet/>
      <dgm:spPr>
        <a:blipFill dpi="0" rotWithShape="1"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2236" r="-15764"/>
          </a:stretch>
        </a:blipFill>
      </dgm:spPr>
      <dgm:t>
        <a:bodyPr/>
        <a:lstStyle/>
        <a:p>
          <a:endParaRPr lang="en-US"/>
        </a:p>
      </dgm:t>
    </dgm:pt>
    <dgm:pt modelId="{C9C5E139-D065-44C6-AC4E-8F2B69CBDC79}">
      <dgm:prSet phldrT="[Text]"/>
      <dgm:spPr/>
      <dgm:t>
        <a:bodyPr/>
        <a:lstStyle/>
        <a:p>
          <a:r>
            <a:rPr lang="zh-CN" altLang="en-US"/>
            <a:t>参考实现 </a:t>
          </a:r>
          <a:r>
            <a:rPr lang="en-US" altLang="zh-CN"/>
            <a:t>/  </a:t>
          </a:r>
          <a:r>
            <a:rPr lang="zh-CN" altLang="en-US"/>
            <a:t>解决方案</a:t>
          </a:r>
          <a:endParaRPr lang="en-US"/>
        </a:p>
      </dgm:t>
    </dgm:pt>
    <dgm:pt modelId="{7DB9A730-77A2-4FB3-B282-43DFB114270F}" type="sibTrans" cxnId="{84A91929-A838-4873-AD45-82579517A0E7}">
      <dgm:prSet/>
      <dgm:spPr>
        <a:blipFill>
          <a:blip xmlns:r="http://schemas.openxmlformats.org/officeDocument/2006/relationships" r:embed="rId6"/>
          <a:srcRect/>
          <a:stretch>
            <a:fillRect l="-14000" r="-14000"/>
          </a:stretch>
        </a:blipFill>
      </dgm:spPr>
      <dgm:t>
        <a:bodyPr/>
        <a:lstStyle/>
        <a:p>
          <a:endParaRPr lang="en-US"/>
        </a:p>
      </dgm:t>
    </dgm:pt>
    <dgm:pt modelId="{85FC9070-EBA3-46F3-A9AD-9884F8E39C4C}" type="parTrans" cxnId="{84A91929-A838-4873-AD45-82579517A0E7}">
      <dgm:prSet/>
      <dgm:spPr/>
      <dgm:t>
        <a:bodyPr/>
        <a:lstStyle/>
        <a:p>
          <a:endParaRPr lang="en-US"/>
        </a:p>
      </dgm:t>
    </dgm:pt>
    <dgm:pt modelId="{4F816B4B-583D-488B-B17F-63E923B1AC00}" type="pres">
      <dgm:prSet presAssocID="{41321279-33B0-40BE-8B5E-B7ACB3F4B13E}" presName="Name0" presStyleCnt="0">
        <dgm:presLayoutVars>
          <dgm:chMax val="21"/>
          <dgm:chPref val="21"/>
        </dgm:presLayoutVars>
      </dgm:prSet>
      <dgm:spPr/>
    </dgm:pt>
    <dgm:pt modelId="{5365A456-9B4C-498C-9742-C8B42CD89DBF}" type="pres">
      <dgm:prSet presAssocID="{1418A857-02A8-49EE-ACA1-ADC2CC173039}" presName="text1" presStyleCnt="0"/>
      <dgm:spPr/>
    </dgm:pt>
    <dgm:pt modelId="{4B973A5A-835A-44BD-8148-F592415551C9}" type="pres">
      <dgm:prSet presAssocID="{1418A857-02A8-49EE-ACA1-ADC2CC173039}" presName="textRepeatNode" presStyleLbl="alignNode1" presStyleIdx="0" presStyleCnt="6">
        <dgm:presLayoutVars>
          <dgm:chMax val="0"/>
          <dgm:chPref val="0"/>
          <dgm:bulletEnabled val="1"/>
        </dgm:presLayoutVars>
      </dgm:prSet>
      <dgm:spPr/>
    </dgm:pt>
    <dgm:pt modelId="{400CAAE5-4365-4060-AF1D-83C573B2D991}" type="pres">
      <dgm:prSet presAssocID="{1418A857-02A8-49EE-ACA1-ADC2CC173039}" presName="textaccent1" presStyleCnt="0"/>
      <dgm:spPr/>
    </dgm:pt>
    <dgm:pt modelId="{7635B28C-3203-4E6D-9865-993EE855A0BF}" type="pres">
      <dgm:prSet presAssocID="{1418A857-02A8-49EE-ACA1-ADC2CC173039}" presName="accentRepeatNode" presStyleLbl="solidAlignAcc1" presStyleIdx="0" presStyleCnt="12"/>
      <dgm:spPr/>
    </dgm:pt>
    <dgm:pt modelId="{7EA9DFBB-3D31-4BE6-B873-3C92E7A370FE}" type="pres">
      <dgm:prSet presAssocID="{CD09E04A-301F-4AC3-ABE1-4008FCDC6BA0}" presName="image1" presStyleCnt="0"/>
      <dgm:spPr/>
    </dgm:pt>
    <dgm:pt modelId="{243F3E98-F1DB-4611-9DEC-C947071E7BE2}" type="pres">
      <dgm:prSet presAssocID="{CD09E04A-301F-4AC3-ABE1-4008FCDC6BA0}" presName="imageRepeatNode" presStyleLbl="alignAcc1" presStyleIdx="0" presStyleCnt="6"/>
      <dgm:spPr/>
    </dgm:pt>
    <dgm:pt modelId="{A4C56D1D-3E8C-49EF-8464-59A92FBEE59C}" type="pres">
      <dgm:prSet presAssocID="{CD09E04A-301F-4AC3-ABE1-4008FCDC6BA0}" presName="imageaccent1" presStyleCnt="0"/>
      <dgm:spPr/>
    </dgm:pt>
    <dgm:pt modelId="{7329FDEC-430E-4531-9E89-1350D12A3140}" type="pres">
      <dgm:prSet presAssocID="{CD09E04A-301F-4AC3-ABE1-4008FCDC6BA0}" presName="accentRepeatNode" presStyleLbl="solidAlignAcc1" presStyleIdx="1" presStyleCnt="12"/>
      <dgm:spPr/>
    </dgm:pt>
    <dgm:pt modelId="{2F5B2837-00EC-41E5-9ED9-76797F92D7D6}" type="pres">
      <dgm:prSet presAssocID="{C9C5E139-D065-44C6-AC4E-8F2B69CBDC79}" presName="text2" presStyleCnt="0"/>
      <dgm:spPr/>
    </dgm:pt>
    <dgm:pt modelId="{E5A1BE36-B23A-4103-A06A-E93968BC34A7}" type="pres">
      <dgm:prSet presAssocID="{C9C5E139-D065-44C6-AC4E-8F2B69CBDC79}" presName="textRepeatNode" presStyleLbl="alignNode1" presStyleIdx="1" presStyleCnt="6">
        <dgm:presLayoutVars>
          <dgm:chMax val="0"/>
          <dgm:chPref val="0"/>
          <dgm:bulletEnabled val="1"/>
        </dgm:presLayoutVars>
      </dgm:prSet>
      <dgm:spPr/>
    </dgm:pt>
    <dgm:pt modelId="{CE2AC955-587B-4BAA-B3B9-F9BAECB64115}" type="pres">
      <dgm:prSet presAssocID="{C9C5E139-D065-44C6-AC4E-8F2B69CBDC79}" presName="textaccent2" presStyleCnt="0"/>
      <dgm:spPr/>
    </dgm:pt>
    <dgm:pt modelId="{FE1F08B6-AD2E-4C13-BA29-AF12ED10F5C3}" type="pres">
      <dgm:prSet presAssocID="{C9C5E139-D065-44C6-AC4E-8F2B69CBDC79}" presName="accentRepeatNode" presStyleLbl="solidAlignAcc1" presStyleIdx="2" presStyleCnt="12"/>
      <dgm:spPr/>
    </dgm:pt>
    <dgm:pt modelId="{7BB279B6-E4DF-4FD1-BEA6-82A3BF502D65}" type="pres">
      <dgm:prSet presAssocID="{7DB9A730-77A2-4FB3-B282-43DFB114270F}" presName="image2" presStyleCnt="0"/>
      <dgm:spPr/>
    </dgm:pt>
    <dgm:pt modelId="{7ACCE802-F36F-428B-B2C9-DC36C2255B1A}" type="pres">
      <dgm:prSet presAssocID="{7DB9A730-77A2-4FB3-B282-43DFB114270F}" presName="imageRepeatNode" presStyleLbl="alignAcc1" presStyleIdx="1" presStyleCnt="6"/>
      <dgm:spPr/>
    </dgm:pt>
    <dgm:pt modelId="{9E962BCE-765A-4E42-8C9E-A6251E4937BA}" type="pres">
      <dgm:prSet presAssocID="{7DB9A730-77A2-4FB3-B282-43DFB114270F}" presName="imageaccent2" presStyleCnt="0"/>
      <dgm:spPr/>
    </dgm:pt>
    <dgm:pt modelId="{D0B3DC57-4E46-4321-9BF0-47E0DBC5ABB5}" type="pres">
      <dgm:prSet presAssocID="{7DB9A730-77A2-4FB3-B282-43DFB114270F}" presName="accentRepeatNode" presStyleLbl="solidAlignAcc1" presStyleIdx="3" presStyleCnt="12"/>
      <dgm:spPr/>
    </dgm:pt>
    <dgm:pt modelId="{06421B38-E981-423C-B054-F0A5BB16EF00}" type="pres">
      <dgm:prSet presAssocID="{70322F46-0409-4FB6-A33E-21CC0BA86111}" presName="text3" presStyleCnt="0"/>
      <dgm:spPr/>
    </dgm:pt>
    <dgm:pt modelId="{0CF7F278-3D23-4F78-9C73-584C9EDE5600}" type="pres">
      <dgm:prSet presAssocID="{70322F46-0409-4FB6-A33E-21CC0BA86111}" presName="textRepeatNode" presStyleLbl="alignNode1" presStyleIdx="2" presStyleCnt="6">
        <dgm:presLayoutVars>
          <dgm:chMax val="0"/>
          <dgm:chPref val="0"/>
          <dgm:bulletEnabled val="1"/>
        </dgm:presLayoutVars>
      </dgm:prSet>
      <dgm:spPr/>
    </dgm:pt>
    <dgm:pt modelId="{53D6CE85-2396-437D-8FC7-8C6F35DC4BC8}" type="pres">
      <dgm:prSet presAssocID="{70322F46-0409-4FB6-A33E-21CC0BA86111}" presName="textaccent3" presStyleCnt="0"/>
      <dgm:spPr/>
    </dgm:pt>
    <dgm:pt modelId="{380A3AE3-7DCD-49DF-87DD-320726CA5C04}" type="pres">
      <dgm:prSet presAssocID="{70322F46-0409-4FB6-A33E-21CC0BA86111}" presName="accentRepeatNode" presStyleLbl="solidAlignAcc1" presStyleIdx="4" presStyleCnt="12"/>
      <dgm:spPr/>
    </dgm:pt>
    <dgm:pt modelId="{6AD81DE4-971A-4B48-911D-6E7B674F5A0E}" type="pres">
      <dgm:prSet presAssocID="{44951EF0-3916-4C78-AD7A-9BF6FD04036D}" presName="image3" presStyleCnt="0"/>
      <dgm:spPr/>
    </dgm:pt>
    <dgm:pt modelId="{70AAEF7E-9012-4BB1-8EC7-DEC89EC6FC0F}" type="pres">
      <dgm:prSet presAssocID="{44951EF0-3916-4C78-AD7A-9BF6FD04036D}" presName="imageRepeatNode" presStyleLbl="alignAcc1" presStyleIdx="2" presStyleCnt="6"/>
      <dgm:spPr/>
    </dgm:pt>
    <dgm:pt modelId="{F8D5BBB4-F6C0-4F79-B847-3EABF7FBEE8B}" type="pres">
      <dgm:prSet presAssocID="{44951EF0-3916-4C78-AD7A-9BF6FD04036D}" presName="imageaccent3" presStyleCnt="0"/>
      <dgm:spPr/>
    </dgm:pt>
    <dgm:pt modelId="{95A70418-4C9D-4693-BED2-4994AF2C4B4A}" type="pres">
      <dgm:prSet presAssocID="{44951EF0-3916-4C78-AD7A-9BF6FD04036D}" presName="accentRepeatNode" presStyleLbl="solidAlignAcc1" presStyleIdx="5" presStyleCnt="12"/>
      <dgm:spPr/>
    </dgm:pt>
    <dgm:pt modelId="{79CB6486-A233-44F6-BA85-365B4E6C2D78}" type="pres">
      <dgm:prSet presAssocID="{6D9C45AA-2A8D-4A7B-8E7F-D735F069AB3E}" presName="text4" presStyleCnt="0"/>
      <dgm:spPr/>
    </dgm:pt>
    <dgm:pt modelId="{A11B87CD-2B6B-4A8D-BBAC-6BDE977743BB}" type="pres">
      <dgm:prSet presAssocID="{6D9C45AA-2A8D-4A7B-8E7F-D735F069AB3E}" presName="textRepeatNode" presStyleLbl="alignNode1" presStyleIdx="3" presStyleCnt="6">
        <dgm:presLayoutVars>
          <dgm:chMax val="0"/>
          <dgm:chPref val="0"/>
          <dgm:bulletEnabled val="1"/>
        </dgm:presLayoutVars>
      </dgm:prSet>
      <dgm:spPr/>
    </dgm:pt>
    <dgm:pt modelId="{FBC37C39-184A-48BE-8D47-A647977BDEE6}" type="pres">
      <dgm:prSet presAssocID="{6D9C45AA-2A8D-4A7B-8E7F-D735F069AB3E}" presName="textaccent4" presStyleCnt="0"/>
      <dgm:spPr/>
    </dgm:pt>
    <dgm:pt modelId="{5C00C78B-3E36-43F4-82C5-BBF47C19144F}" type="pres">
      <dgm:prSet presAssocID="{6D9C45AA-2A8D-4A7B-8E7F-D735F069AB3E}" presName="accentRepeatNode" presStyleLbl="solidAlignAcc1" presStyleIdx="6" presStyleCnt="12"/>
      <dgm:spPr/>
    </dgm:pt>
    <dgm:pt modelId="{E117AD1D-9CCF-4686-8C7F-8A0A26F6DA59}" type="pres">
      <dgm:prSet presAssocID="{478F4A1F-B0F4-4AD8-A198-C1489B4F319F}" presName="image4" presStyleCnt="0"/>
      <dgm:spPr/>
    </dgm:pt>
    <dgm:pt modelId="{4550A9C9-ECC0-4B16-9B58-21F893BBB68B}" type="pres">
      <dgm:prSet presAssocID="{478F4A1F-B0F4-4AD8-A198-C1489B4F319F}" presName="imageRepeatNode" presStyleLbl="alignAcc1" presStyleIdx="3" presStyleCnt="6"/>
      <dgm:spPr/>
    </dgm:pt>
    <dgm:pt modelId="{8B1F282E-A202-4761-84B2-8C921EE5D1A9}" type="pres">
      <dgm:prSet presAssocID="{478F4A1F-B0F4-4AD8-A198-C1489B4F319F}" presName="imageaccent4" presStyleCnt="0"/>
      <dgm:spPr/>
    </dgm:pt>
    <dgm:pt modelId="{9F90022C-2988-4026-8828-43E7277670E1}" type="pres">
      <dgm:prSet presAssocID="{478F4A1F-B0F4-4AD8-A198-C1489B4F319F}" presName="accentRepeatNode" presStyleLbl="solidAlignAcc1" presStyleIdx="7" presStyleCnt="12"/>
      <dgm:spPr/>
    </dgm:pt>
    <dgm:pt modelId="{2B09A427-180B-4727-8DE5-8498F1F7917D}" type="pres">
      <dgm:prSet presAssocID="{FA74A8E4-DF2B-48C6-8E3C-0AA0D6154E9B}" presName="text5" presStyleCnt="0"/>
      <dgm:spPr/>
    </dgm:pt>
    <dgm:pt modelId="{711DFAD2-BDE8-4695-9A2D-C4EBFF9956D4}" type="pres">
      <dgm:prSet presAssocID="{FA74A8E4-DF2B-48C6-8E3C-0AA0D6154E9B}" presName="textRepeatNode" presStyleLbl="alignNode1" presStyleIdx="4" presStyleCnt="6">
        <dgm:presLayoutVars>
          <dgm:chMax val="0"/>
          <dgm:chPref val="0"/>
          <dgm:bulletEnabled val="1"/>
        </dgm:presLayoutVars>
      </dgm:prSet>
      <dgm:spPr/>
    </dgm:pt>
    <dgm:pt modelId="{C100FC0C-E66D-4E95-A258-76831D94E1E0}" type="pres">
      <dgm:prSet presAssocID="{FA74A8E4-DF2B-48C6-8E3C-0AA0D6154E9B}" presName="textaccent5" presStyleCnt="0"/>
      <dgm:spPr/>
    </dgm:pt>
    <dgm:pt modelId="{157ECADA-FAE8-424A-8E31-71C6997D53D9}" type="pres">
      <dgm:prSet presAssocID="{FA74A8E4-DF2B-48C6-8E3C-0AA0D6154E9B}" presName="accentRepeatNode" presStyleLbl="solidAlignAcc1" presStyleIdx="8" presStyleCnt="12"/>
      <dgm:spPr/>
    </dgm:pt>
    <dgm:pt modelId="{C8C3B62C-6AEE-4C79-AD1F-162DC6FE174F}" type="pres">
      <dgm:prSet presAssocID="{28226E38-5B4D-4F4B-BFBD-141BD7340843}" presName="image5" presStyleCnt="0"/>
      <dgm:spPr/>
    </dgm:pt>
    <dgm:pt modelId="{3059E0EE-0E25-4A03-996B-E9BF1B90A61F}" type="pres">
      <dgm:prSet presAssocID="{28226E38-5B4D-4F4B-BFBD-141BD7340843}" presName="imageRepeatNode" presStyleLbl="alignAcc1" presStyleIdx="4" presStyleCnt="6"/>
      <dgm:spPr/>
    </dgm:pt>
    <dgm:pt modelId="{C0864236-3BE8-425D-83D7-918AD82F9B32}" type="pres">
      <dgm:prSet presAssocID="{28226E38-5B4D-4F4B-BFBD-141BD7340843}" presName="imageaccent5" presStyleCnt="0"/>
      <dgm:spPr/>
    </dgm:pt>
    <dgm:pt modelId="{D8DB9D62-F8DD-4C9F-93E4-5267889A16C0}" type="pres">
      <dgm:prSet presAssocID="{28226E38-5B4D-4F4B-BFBD-141BD7340843}" presName="accentRepeatNode" presStyleLbl="solidAlignAcc1" presStyleIdx="9" presStyleCnt="12"/>
      <dgm:spPr/>
    </dgm:pt>
    <dgm:pt modelId="{B7999CC4-C296-425F-BBEF-97DA5EACF278}" type="pres">
      <dgm:prSet presAssocID="{F6969D96-4A7F-48E4-82B4-C3A329EDB26D}" presName="text6" presStyleCnt="0"/>
      <dgm:spPr/>
    </dgm:pt>
    <dgm:pt modelId="{3A3F282F-FB48-43D7-8B88-1A72A1878FA1}" type="pres">
      <dgm:prSet presAssocID="{F6969D96-4A7F-48E4-82B4-C3A329EDB26D}" presName="textRepeatNode" presStyleLbl="alignNode1" presStyleIdx="5" presStyleCnt="6">
        <dgm:presLayoutVars>
          <dgm:chMax val="0"/>
          <dgm:chPref val="0"/>
          <dgm:bulletEnabled val="1"/>
        </dgm:presLayoutVars>
      </dgm:prSet>
      <dgm:spPr/>
    </dgm:pt>
    <dgm:pt modelId="{ABF9B8A5-113C-4159-AF82-B4A8537CADF6}" type="pres">
      <dgm:prSet presAssocID="{F6969D96-4A7F-48E4-82B4-C3A329EDB26D}" presName="textaccent6" presStyleCnt="0"/>
      <dgm:spPr/>
    </dgm:pt>
    <dgm:pt modelId="{CD63990F-7102-4297-9F9E-DA0340A53907}" type="pres">
      <dgm:prSet presAssocID="{F6969D96-4A7F-48E4-82B4-C3A329EDB26D}" presName="accentRepeatNode" presStyleLbl="solidAlignAcc1" presStyleIdx="10" presStyleCnt="12"/>
      <dgm:spPr/>
    </dgm:pt>
    <dgm:pt modelId="{D43D2FE0-1D2E-41EF-9ADC-22DF02CB67A9}" type="pres">
      <dgm:prSet presAssocID="{71C0D7D4-C28D-44D6-A1C6-32A8608EE718}" presName="image6" presStyleCnt="0"/>
      <dgm:spPr/>
    </dgm:pt>
    <dgm:pt modelId="{E97B9E02-F785-4A83-B188-6ECAD9289407}" type="pres">
      <dgm:prSet presAssocID="{71C0D7D4-C28D-44D6-A1C6-32A8608EE718}" presName="imageRepeatNode" presStyleLbl="alignAcc1" presStyleIdx="5" presStyleCnt="6"/>
      <dgm:spPr/>
    </dgm:pt>
    <dgm:pt modelId="{9958B68C-FD63-4C4E-AAAE-390AAF60739B}" type="pres">
      <dgm:prSet presAssocID="{71C0D7D4-C28D-44D6-A1C6-32A8608EE718}" presName="imageaccent6" presStyleCnt="0"/>
      <dgm:spPr/>
    </dgm:pt>
    <dgm:pt modelId="{770B8602-0270-4E98-9B37-F8920338F677}" type="pres">
      <dgm:prSet presAssocID="{71C0D7D4-C28D-44D6-A1C6-32A8608EE718}" presName="accentRepeatNode" presStyleLbl="solidAlignAcc1" presStyleIdx="11" presStyleCnt="12"/>
      <dgm:spPr/>
    </dgm:pt>
  </dgm:ptLst>
  <dgm:cxnLst>
    <dgm:cxn modelId="{C47EDC0E-9552-4DD2-BDA3-C4C9E0CD664A}" type="presOf" srcId="{1418A857-02A8-49EE-ACA1-ADC2CC173039}" destId="{4B973A5A-835A-44BD-8148-F592415551C9}" srcOrd="0" destOrd="0" presId="urn:microsoft.com/office/officeart/2008/layout/HexagonCluster"/>
    <dgm:cxn modelId="{270FAC16-90B2-4517-AE20-5C8DA4C9C1A1}" type="presOf" srcId="{71C0D7D4-C28D-44D6-A1C6-32A8608EE718}" destId="{E97B9E02-F785-4A83-B188-6ECAD9289407}" srcOrd="0" destOrd="0" presId="urn:microsoft.com/office/officeart/2008/layout/HexagonCluster"/>
    <dgm:cxn modelId="{84A91929-A838-4873-AD45-82579517A0E7}" srcId="{41321279-33B0-40BE-8B5E-B7ACB3F4B13E}" destId="{C9C5E139-D065-44C6-AC4E-8F2B69CBDC79}" srcOrd="1" destOrd="0" parTransId="{85FC9070-EBA3-46F3-A9AD-9884F8E39C4C}" sibTransId="{7DB9A730-77A2-4FB3-B282-43DFB114270F}"/>
    <dgm:cxn modelId="{09126430-C465-4422-9AAA-CDA011BBF872}" type="presOf" srcId="{41321279-33B0-40BE-8B5E-B7ACB3F4B13E}" destId="{4F816B4B-583D-488B-B17F-63E923B1AC00}" srcOrd="0" destOrd="0" presId="urn:microsoft.com/office/officeart/2008/layout/HexagonCluster"/>
    <dgm:cxn modelId="{67885748-5EF1-4385-8FEB-0EB026AF23AA}" srcId="{41321279-33B0-40BE-8B5E-B7ACB3F4B13E}" destId="{F6969D96-4A7F-48E4-82B4-C3A329EDB26D}" srcOrd="5" destOrd="0" parTransId="{B846F0E5-324F-46DC-9111-43E9EAF6F975}" sibTransId="{71C0D7D4-C28D-44D6-A1C6-32A8608EE718}"/>
    <dgm:cxn modelId="{2B850C53-53D6-4515-94D4-60F71CCAF82C}" type="presOf" srcId="{C9C5E139-D065-44C6-AC4E-8F2B69CBDC79}" destId="{E5A1BE36-B23A-4103-A06A-E93968BC34A7}" srcOrd="0" destOrd="0" presId="urn:microsoft.com/office/officeart/2008/layout/HexagonCluster"/>
    <dgm:cxn modelId="{53F45953-F4D2-4B18-A7C0-94B7F4880A35}" type="presOf" srcId="{F6969D96-4A7F-48E4-82B4-C3A329EDB26D}" destId="{3A3F282F-FB48-43D7-8B88-1A72A1878FA1}" srcOrd="0" destOrd="0" presId="urn:microsoft.com/office/officeart/2008/layout/HexagonCluster"/>
    <dgm:cxn modelId="{D4776354-4E05-475B-8A62-EDDE83C3F517}" srcId="{41321279-33B0-40BE-8B5E-B7ACB3F4B13E}" destId="{6D9C45AA-2A8D-4A7B-8E7F-D735F069AB3E}" srcOrd="3" destOrd="0" parTransId="{7C5601DF-6070-4092-9588-176E00B25A23}" sibTransId="{478F4A1F-B0F4-4AD8-A198-C1489B4F319F}"/>
    <dgm:cxn modelId="{BC216A78-90CA-48B4-BA49-46E561D8FB8F}" srcId="{41321279-33B0-40BE-8B5E-B7ACB3F4B13E}" destId="{FA74A8E4-DF2B-48C6-8E3C-0AA0D6154E9B}" srcOrd="4" destOrd="0" parTransId="{9CD94909-B9A6-4F15-B2A1-E8394CD74BAB}" sibTransId="{28226E38-5B4D-4F4B-BFBD-141BD7340843}"/>
    <dgm:cxn modelId="{C5A32283-9FA0-4F20-812F-686D1A73495F}" type="presOf" srcId="{CD09E04A-301F-4AC3-ABE1-4008FCDC6BA0}" destId="{243F3E98-F1DB-4611-9DEC-C947071E7BE2}" srcOrd="0" destOrd="0" presId="urn:microsoft.com/office/officeart/2008/layout/HexagonCluster"/>
    <dgm:cxn modelId="{50F65397-760B-45F1-8381-3298B2049263}" type="presOf" srcId="{28226E38-5B4D-4F4B-BFBD-141BD7340843}" destId="{3059E0EE-0E25-4A03-996B-E9BF1B90A61F}" srcOrd="0" destOrd="0" presId="urn:microsoft.com/office/officeart/2008/layout/HexagonCluster"/>
    <dgm:cxn modelId="{883A869D-E649-4E30-A264-52DAE1E3EFDB}" srcId="{41321279-33B0-40BE-8B5E-B7ACB3F4B13E}" destId="{1418A857-02A8-49EE-ACA1-ADC2CC173039}" srcOrd="0" destOrd="0" parTransId="{7C4BA48F-787B-4756-A41A-DD29435CA78A}" sibTransId="{CD09E04A-301F-4AC3-ABE1-4008FCDC6BA0}"/>
    <dgm:cxn modelId="{7529BFA7-6EAB-4C2B-BD13-E73AB723BA40}" type="presOf" srcId="{FA74A8E4-DF2B-48C6-8E3C-0AA0D6154E9B}" destId="{711DFAD2-BDE8-4695-9A2D-C4EBFF9956D4}" srcOrd="0" destOrd="0" presId="urn:microsoft.com/office/officeart/2008/layout/HexagonCluster"/>
    <dgm:cxn modelId="{386A18B3-163D-4260-B0E1-B97BE9596C71}" type="presOf" srcId="{44951EF0-3916-4C78-AD7A-9BF6FD04036D}" destId="{70AAEF7E-9012-4BB1-8EC7-DEC89EC6FC0F}" srcOrd="0" destOrd="0" presId="urn:microsoft.com/office/officeart/2008/layout/HexagonCluster"/>
    <dgm:cxn modelId="{5FB3D1B9-CB8D-4C7A-A900-537CE2B8A6AB}" type="presOf" srcId="{6D9C45AA-2A8D-4A7B-8E7F-D735F069AB3E}" destId="{A11B87CD-2B6B-4A8D-BBAC-6BDE977743BB}" srcOrd="0" destOrd="0" presId="urn:microsoft.com/office/officeart/2008/layout/HexagonCluster"/>
    <dgm:cxn modelId="{C9B863CD-4144-4C1A-BF3F-9C58F4CF9FCB}" srcId="{41321279-33B0-40BE-8B5E-B7ACB3F4B13E}" destId="{70322F46-0409-4FB6-A33E-21CC0BA86111}" srcOrd="2" destOrd="0" parTransId="{241FB846-E961-433B-B353-C6C4F1257AD2}" sibTransId="{44951EF0-3916-4C78-AD7A-9BF6FD04036D}"/>
    <dgm:cxn modelId="{57D8E8E3-5D87-486C-8705-D93D8730D239}" type="presOf" srcId="{70322F46-0409-4FB6-A33E-21CC0BA86111}" destId="{0CF7F278-3D23-4F78-9C73-584C9EDE5600}" srcOrd="0" destOrd="0" presId="urn:microsoft.com/office/officeart/2008/layout/HexagonCluster"/>
    <dgm:cxn modelId="{301634EE-4D89-4EE6-999F-275A0A2AC146}" type="presOf" srcId="{478F4A1F-B0F4-4AD8-A198-C1489B4F319F}" destId="{4550A9C9-ECC0-4B16-9B58-21F893BBB68B}" srcOrd="0" destOrd="0" presId="urn:microsoft.com/office/officeart/2008/layout/HexagonCluster"/>
    <dgm:cxn modelId="{FB60E6FF-214D-4A34-9716-8F800C1AFE73}" type="presOf" srcId="{7DB9A730-77A2-4FB3-B282-43DFB114270F}" destId="{7ACCE802-F36F-428B-B2C9-DC36C2255B1A}" srcOrd="0" destOrd="0" presId="urn:microsoft.com/office/officeart/2008/layout/HexagonCluster"/>
    <dgm:cxn modelId="{2F6CD7A7-B209-469A-BEC2-428D7A922DAD}" type="presParOf" srcId="{4F816B4B-583D-488B-B17F-63E923B1AC00}" destId="{5365A456-9B4C-498C-9742-C8B42CD89DBF}" srcOrd="0" destOrd="0" presId="urn:microsoft.com/office/officeart/2008/layout/HexagonCluster"/>
    <dgm:cxn modelId="{E0DF03C9-B7CE-4E69-AB82-D3501CC8E333}" type="presParOf" srcId="{5365A456-9B4C-498C-9742-C8B42CD89DBF}" destId="{4B973A5A-835A-44BD-8148-F592415551C9}" srcOrd="0" destOrd="0" presId="urn:microsoft.com/office/officeart/2008/layout/HexagonCluster"/>
    <dgm:cxn modelId="{47FE873F-4E1D-4A55-8E5E-2BA6FDDF9DC5}" type="presParOf" srcId="{4F816B4B-583D-488B-B17F-63E923B1AC00}" destId="{400CAAE5-4365-4060-AF1D-83C573B2D991}" srcOrd="1" destOrd="0" presId="urn:microsoft.com/office/officeart/2008/layout/HexagonCluster"/>
    <dgm:cxn modelId="{F9647203-D8F8-49CE-9BE8-3C75A85DDC16}" type="presParOf" srcId="{400CAAE5-4365-4060-AF1D-83C573B2D991}" destId="{7635B28C-3203-4E6D-9865-993EE855A0BF}" srcOrd="0" destOrd="0" presId="urn:microsoft.com/office/officeart/2008/layout/HexagonCluster"/>
    <dgm:cxn modelId="{61CC8FE3-8BE6-4CF2-BF4D-B8920EB6E3EA}" type="presParOf" srcId="{4F816B4B-583D-488B-B17F-63E923B1AC00}" destId="{7EA9DFBB-3D31-4BE6-B873-3C92E7A370FE}" srcOrd="2" destOrd="0" presId="urn:microsoft.com/office/officeart/2008/layout/HexagonCluster"/>
    <dgm:cxn modelId="{F8C646F1-C2C8-48EA-BD8A-3B516750EB08}" type="presParOf" srcId="{7EA9DFBB-3D31-4BE6-B873-3C92E7A370FE}" destId="{243F3E98-F1DB-4611-9DEC-C947071E7BE2}" srcOrd="0" destOrd="0" presId="urn:microsoft.com/office/officeart/2008/layout/HexagonCluster"/>
    <dgm:cxn modelId="{D7A5BFD6-DF8C-476E-9C4C-11690E8D513C}" type="presParOf" srcId="{4F816B4B-583D-488B-B17F-63E923B1AC00}" destId="{A4C56D1D-3E8C-49EF-8464-59A92FBEE59C}" srcOrd="3" destOrd="0" presId="urn:microsoft.com/office/officeart/2008/layout/HexagonCluster"/>
    <dgm:cxn modelId="{759BEE1A-276B-4D3D-B05E-5ABF3CA2C19F}" type="presParOf" srcId="{A4C56D1D-3E8C-49EF-8464-59A92FBEE59C}" destId="{7329FDEC-430E-4531-9E89-1350D12A3140}" srcOrd="0" destOrd="0" presId="urn:microsoft.com/office/officeart/2008/layout/HexagonCluster"/>
    <dgm:cxn modelId="{24641CB7-40FA-4750-A902-07BC1F24A05E}" type="presParOf" srcId="{4F816B4B-583D-488B-B17F-63E923B1AC00}" destId="{2F5B2837-00EC-41E5-9ED9-76797F92D7D6}" srcOrd="4" destOrd="0" presId="urn:microsoft.com/office/officeart/2008/layout/HexagonCluster"/>
    <dgm:cxn modelId="{D469E379-EBB8-47D9-9B38-2C8E37D1805A}" type="presParOf" srcId="{2F5B2837-00EC-41E5-9ED9-76797F92D7D6}" destId="{E5A1BE36-B23A-4103-A06A-E93968BC34A7}" srcOrd="0" destOrd="0" presId="urn:microsoft.com/office/officeart/2008/layout/HexagonCluster"/>
    <dgm:cxn modelId="{1D210BCD-7CB8-4E1F-8BE6-B0D532E0AEBA}" type="presParOf" srcId="{4F816B4B-583D-488B-B17F-63E923B1AC00}" destId="{CE2AC955-587B-4BAA-B3B9-F9BAECB64115}" srcOrd="5" destOrd="0" presId="urn:microsoft.com/office/officeart/2008/layout/HexagonCluster"/>
    <dgm:cxn modelId="{E71327CB-C49D-43C7-A5B3-92B26AB2DED6}" type="presParOf" srcId="{CE2AC955-587B-4BAA-B3B9-F9BAECB64115}" destId="{FE1F08B6-AD2E-4C13-BA29-AF12ED10F5C3}" srcOrd="0" destOrd="0" presId="urn:microsoft.com/office/officeart/2008/layout/HexagonCluster"/>
    <dgm:cxn modelId="{88F70867-4892-4F68-85B9-029EBA1BAD87}" type="presParOf" srcId="{4F816B4B-583D-488B-B17F-63E923B1AC00}" destId="{7BB279B6-E4DF-4FD1-BEA6-82A3BF502D65}" srcOrd="6" destOrd="0" presId="urn:microsoft.com/office/officeart/2008/layout/HexagonCluster"/>
    <dgm:cxn modelId="{36AE4F2F-102C-45DC-88A7-4E632DF6D540}" type="presParOf" srcId="{7BB279B6-E4DF-4FD1-BEA6-82A3BF502D65}" destId="{7ACCE802-F36F-428B-B2C9-DC36C2255B1A}" srcOrd="0" destOrd="0" presId="urn:microsoft.com/office/officeart/2008/layout/HexagonCluster"/>
    <dgm:cxn modelId="{1027FAA7-3CA0-4D58-89C9-35A76E437113}" type="presParOf" srcId="{4F816B4B-583D-488B-B17F-63E923B1AC00}" destId="{9E962BCE-765A-4E42-8C9E-A6251E4937BA}" srcOrd="7" destOrd="0" presId="urn:microsoft.com/office/officeart/2008/layout/HexagonCluster"/>
    <dgm:cxn modelId="{FCC82078-0E73-445C-975E-73E6CA2E1278}" type="presParOf" srcId="{9E962BCE-765A-4E42-8C9E-A6251E4937BA}" destId="{D0B3DC57-4E46-4321-9BF0-47E0DBC5ABB5}" srcOrd="0" destOrd="0" presId="urn:microsoft.com/office/officeart/2008/layout/HexagonCluster"/>
    <dgm:cxn modelId="{7BC3C30A-836A-4CEF-B31C-4395E88FC5B7}" type="presParOf" srcId="{4F816B4B-583D-488B-B17F-63E923B1AC00}" destId="{06421B38-E981-423C-B054-F0A5BB16EF00}" srcOrd="8" destOrd="0" presId="urn:microsoft.com/office/officeart/2008/layout/HexagonCluster"/>
    <dgm:cxn modelId="{65DE0033-05DE-4DFC-A116-2529FC42F8BD}" type="presParOf" srcId="{06421B38-E981-423C-B054-F0A5BB16EF00}" destId="{0CF7F278-3D23-4F78-9C73-584C9EDE5600}" srcOrd="0" destOrd="0" presId="urn:microsoft.com/office/officeart/2008/layout/HexagonCluster"/>
    <dgm:cxn modelId="{0243E28E-2223-4546-804E-E362F61A6FCC}" type="presParOf" srcId="{4F816B4B-583D-488B-B17F-63E923B1AC00}" destId="{53D6CE85-2396-437D-8FC7-8C6F35DC4BC8}" srcOrd="9" destOrd="0" presId="urn:microsoft.com/office/officeart/2008/layout/HexagonCluster"/>
    <dgm:cxn modelId="{A9BE140A-3881-404E-8600-6E9131A658F4}" type="presParOf" srcId="{53D6CE85-2396-437D-8FC7-8C6F35DC4BC8}" destId="{380A3AE3-7DCD-49DF-87DD-320726CA5C04}" srcOrd="0" destOrd="0" presId="urn:microsoft.com/office/officeart/2008/layout/HexagonCluster"/>
    <dgm:cxn modelId="{AF69E3BC-5C8C-466B-B017-5DCDA0C528AA}" type="presParOf" srcId="{4F816B4B-583D-488B-B17F-63E923B1AC00}" destId="{6AD81DE4-971A-4B48-911D-6E7B674F5A0E}" srcOrd="10" destOrd="0" presId="urn:microsoft.com/office/officeart/2008/layout/HexagonCluster"/>
    <dgm:cxn modelId="{4857E24C-E9C9-450C-8BA8-CE6B82AC81F1}" type="presParOf" srcId="{6AD81DE4-971A-4B48-911D-6E7B674F5A0E}" destId="{70AAEF7E-9012-4BB1-8EC7-DEC89EC6FC0F}" srcOrd="0" destOrd="0" presId="urn:microsoft.com/office/officeart/2008/layout/HexagonCluster"/>
    <dgm:cxn modelId="{C1F4C962-327C-43A0-9EF0-81DE41AC3B2A}" type="presParOf" srcId="{4F816B4B-583D-488B-B17F-63E923B1AC00}" destId="{F8D5BBB4-F6C0-4F79-B847-3EABF7FBEE8B}" srcOrd="11" destOrd="0" presId="urn:microsoft.com/office/officeart/2008/layout/HexagonCluster"/>
    <dgm:cxn modelId="{B94B5A25-2F09-40A7-9DD3-A6993F23E41F}" type="presParOf" srcId="{F8D5BBB4-F6C0-4F79-B847-3EABF7FBEE8B}" destId="{95A70418-4C9D-4693-BED2-4994AF2C4B4A}" srcOrd="0" destOrd="0" presId="urn:microsoft.com/office/officeart/2008/layout/HexagonCluster"/>
    <dgm:cxn modelId="{B8773275-8F7F-4033-AEEC-0D4ED14227EE}" type="presParOf" srcId="{4F816B4B-583D-488B-B17F-63E923B1AC00}" destId="{79CB6486-A233-44F6-BA85-365B4E6C2D78}" srcOrd="12" destOrd="0" presId="urn:microsoft.com/office/officeart/2008/layout/HexagonCluster"/>
    <dgm:cxn modelId="{C35DB322-E101-4C3C-8BD6-3AD6693FCB66}" type="presParOf" srcId="{79CB6486-A233-44F6-BA85-365B4E6C2D78}" destId="{A11B87CD-2B6B-4A8D-BBAC-6BDE977743BB}" srcOrd="0" destOrd="0" presId="urn:microsoft.com/office/officeart/2008/layout/HexagonCluster"/>
    <dgm:cxn modelId="{149C4DF7-2506-447E-B351-02C34909913A}" type="presParOf" srcId="{4F816B4B-583D-488B-B17F-63E923B1AC00}" destId="{FBC37C39-184A-48BE-8D47-A647977BDEE6}" srcOrd="13" destOrd="0" presId="urn:microsoft.com/office/officeart/2008/layout/HexagonCluster"/>
    <dgm:cxn modelId="{E74C6638-A4A3-4F4D-8BAC-F1A7BF95876C}" type="presParOf" srcId="{FBC37C39-184A-48BE-8D47-A647977BDEE6}" destId="{5C00C78B-3E36-43F4-82C5-BBF47C19144F}" srcOrd="0" destOrd="0" presId="urn:microsoft.com/office/officeart/2008/layout/HexagonCluster"/>
    <dgm:cxn modelId="{5BC5A01C-3A68-41DF-BBCD-439719EE5761}" type="presParOf" srcId="{4F816B4B-583D-488B-B17F-63E923B1AC00}" destId="{E117AD1D-9CCF-4686-8C7F-8A0A26F6DA59}" srcOrd="14" destOrd="0" presId="urn:microsoft.com/office/officeart/2008/layout/HexagonCluster"/>
    <dgm:cxn modelId="{CE9011F3-2199-49DE-ABAA-B247D65BEFDA}" type="presParOf" srcId="{E117AD1D-9CCF-4686-8C7F-8A0A26F6DA59}" destId="{4550A9C9-ECC0-4B16-9B58-21F893BBB68B}" srcOrd="0" destOrd="0" presId="urn:microsoft.com/office/officeart/2008/layout/HexagonCluster"/>
    <dgm:cxn modelId="{C11BDE96-7D25-4625-8BF4-4F156DE4A1D8}" type="presParOf" srcId="{4F816B4B-583D-488B-B17F-63E923B1AC00}" destId="{8B1F282E-A202-4761-84B2-8C921EE5D1A9}" srcOrd="15" destOrd="0" presId="urn:microsoft.com/office/officeart/2008/layout/HexagonCluster"/>
    <dgm:cxn modelId="{AFF18083-A993-4569-8392-7B3F8866C5C0}" type="presParOf" srcId="{8B1F282E-A202-4761-84B2-8C921EE5D1A9}" destId="{9F90022C-2988-4026-8828-43E7277670E1}" srcOrd="0" destOrd="0" presId="urn:microsoft.com/office/officeart/2008/layout/HexagonCluster"/>
    <dgm:cxn modelId="{7C87FB2F-61E1-42A2-A79D-2B3D5585B20B}" type="presParOf" srcId="{4F816B4B-583D-488B-B17F-63E923B1AC00}" destId="{2B09A427-180B-4727-8DE5-8498F1F7917D}" srcOrd="16" destOrd="0" presId="urn:microsoft.com/office/officeart/2008/layout/HexagonCluster"/>
    <dgm:cxn modelId="{9D8AC4E9-D7A4-4AB6-B41B-1AA0BE497837}" type="presParOf" srcId="{2B09A427-180B-4727-8DE5-8498F1F7917D}" destId="{711DFAD2-BDE8-4695-9A2D-C4EBFF9956D4}" srcOrd="0" destOrd="0" presId="urn:microsoft.com/office/officeart/2008/layout/HexagonCluster"/>
    <dgm:cxn modelId="{E7CE936B-EB37-4D3A-9665-EBCD35E03952}" type="presParOf" srcId="{4F816B4B-583D-488B-B17F-63E923B1AC00}" destId="{C100FC0C-E66D-4E95-A258-76831D94E1E0}" srcOrd="17" destOrd="0" presId="urn:microsoft.com/office/officeart/2008/layout/HexagonCluster"/>
    <dgm:cxn modelId="{7C54FE04-170C-44D5-B7A2-4AB7712C5C17}" type="presParOf" srcId="{C100FC0C-E66D-4E95-A258-76831D94E1E0}" destId="{157ECADA-FAE8-424A-8E31-71C6997D53D9}" srcOrd="0" destOrd="0" presId="urn:microsoft.com/office/officeart/2008/layout/HexagonCluster"/>
    <dgm:cxn modelId="{D9602775-CF1B-4154-8201-7C12521E0999}" type="presParOf" srcId="{4F816B4B-583D-488B-B17F-63E923B1AC00}" destId="{C8C3B62C-6AEE-4C79-AD1F-162DC6FE174F}" srcOrd="18" destOrd="0" presId="urn:microsoft.com/office/officeart/2008/layout/HexagonCluster"/>
    <dgm:cxn modelId="{FC2A99E1-B32E-484E-A015-1922777528BB}" type="presParOf" srcId="{C8C3B62C-6AEE-4C79-AD1F-162DC6FE174F}" destId="{3059E0EE-0E25-4A03-996B-E9BF1B90A61F}" srcOrd="0" destOrd="0" presId="urn:microsoft.com/office/officeart/2008/layout/HexagonCluster"/>
    <dgm:cxn modelId="{A5AD5198-F64F-484A-9E00-4E4792835508}" type="presParOf" srcId="{4F816B4B-583D-488B-B17F-63E923B1AC00}" destId="{C0864236-3BE8-425D-83D7-918AD82F9B32}" srcOrd="19" destOrd="0" presId="urn:microsoft.com/office/officeart/2008/layout/HexagonCluster"/>
    <dgm:cxn modelId="{07C9A23E-94C1-427F-9E8E-ED9F11044AE9}" type="presParOf" srcId="{C0864236-3BE8-425D-83D7-918AD82F9B32}" destId="{D8DB9D62-F8DD-4C9F-93E4-5267889A16C0}" srcOrd="0" destOrd="0" presId="urn:microsoft.com/office/officeart/2008/layout/HexagonCluster"/>
    <dgm:cxn modelId="{40FAD817-327B-4285-8D41-FBF1361761A4}" type="presParOf" srcId="{4F816B4B-583D-488B-B17F-63E923B1AC00}" destId="{B7999CC4-C296-425F-BBEF-97DA5EACF278}" srcOrd="20" destOrd="0" presId="urn:microsoft.com/office/officeart/2008/layout/HexagonCluster"/>
    <dgm:cxn modelId="{8D1BD2A6-6EE8-49F6-AB55-FE8A5CB52CB6}" type="presParOf" srcId="{B7999CC4-C296-425F-BBEF-97DA5EACF278}" destId="{3A3F282F-FB48-43D7-8B88-1A72A1878FA1}" srcOrd="0" destOrd="0" presId="urn:microsoft.com/office/officeart/2008/layout/HexagonCluster"/>
    <dgm:cxn modelId="{D52CE521-C508-4B29-938F-03FE416014F6}" type="presParOf" srcId="{4F816B4B-583D-488B-B17F-63E923B1AC00}" destId="{ABF9B8A5-113C-4159-AF82-B4A8537CADF6}" srcOrd="21" destOrd="0" presId="urn:microsoft.com/office/officeart/2008/layout/HexagonCluster"/>
    <dgm:cxn modelId="{7B035060-73F4-473F-82F1-308CD80922A0}" type="presParOf" srcId="{ABF9B8A5-113C-4159-AF82-B4A8537CADF6}" destId="{CD63990F-7102-4297-9F9E-DA0340A53907}" srcOrd="0" destOrd="0" presId="urn:microsoft.com/office/officeart/2008/layout/HexagonCluster"/>
    <dgm:cxn modelId="{11CE7F96-23F8-44EC-AC76-1985672D9D6E}" type="presParOf" srcId="{4F816B4B-583D-488B-B17F-63E923B1AC00}" destId="{D43D2FE0-1D2E-41EF-9ADC-22DF02CB67A9}" srcOrd="22" destOrd="0" presId="urn:microsoft.com/office/officeart/2008/layout/HexagonCluster"/>
    <dgm:cxn modelId="{EAD124C1-496F-4A82-9E17-1E18BC6CDD50}" type="presParOf" srcId="{D43D2FE0-1D2E-41EF-9ADC-22DF02CB67A9}" destId="{E97B9E02-F785-4A83-B188-6ECAD9289407}" srcOrd="0" destOrd="0" presId="urn:microsoft.com/office/officeart/2008/layout/HexagonCluster"/>
    <dgm:cxn modelId="{B426DBC5-6370-4D19-AB72-70C7CB2FAD3E}" type="presParOf" srcId="{4F816B4B-583D-488B-B17F-63E923B1AC00}" destId="{9958B68C-FD63-4C4E-AAAE-390AAF60739B}" srcOrd="23" destOrd="0" presId="urn:microsoft.com/office/officeart/2008/layout/HexagonCluster"/>
    <dgm:cxn modelId="{7647B37C-B15E-43E0-925F-4B7D8E875032}" type="presParOf" srcId="{9958B68C-FD63-4C4E-AAAE-390AAF60739B}" destId="{770B8602-0270-4E98-9B37-F8920338F677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AC712D-1636-47E3-A605-D0CF0FE2D580}">
      <dsp:nvSpPr>
        <dsp:cNvPr id="0" name=""/>
        <dsp:cNvSpPr/>
      </dsp:nvSpPr>
      <dsp:spPr>
        <a:xfrm>
          <a:off x="2654" y="256202"/>
          <a:ext cx="2663224" cy="2663224"/>
        </a:xfrm>
        <a:prstGeom prst="ellipse">
          <a:avLst/>
        </a:prstGeom>
        <a:solidFill>
          <a:schemeClr val="accent3">
            <a:shade val="80000"/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46566" tIns="50800" rIns="146566" bIns="508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kern="1200"/>
            <a:t>安全 启动</a:t>
          </a:r>
          <a:endParaRPr lang="en-US" sz="4000" kern="1200"/>
        </a:p>
      </dsp:txBody>
      <dsp:txXfrm>
        <a:off x="392674" y="646222"/>
        <a:ext cx="1883184" cy="1883184"/>
      </dsp:txXfrm>
    </dsp:sp>
    <dsp:sp modelId="{82948690-E851-4E6A-AD49-32D64CCAAF0E}">
      <dsp:nvSpPr>
        <dsp:cNvPr id="0" name=""/>
        <dsp:cNvSpPr/>
      </dsp:nvSpPr>
      <dsp:spPr>
        <a:xfrm>
          <a:off x="2133234" y="256202"/>
          <a:ext cx="2663224" cy="2663224"/>
        </a:xfrm>
        <a:prstGeom prst="ellipse">
          <a:avLst/>
        </a:prstGeom>
        <a:solidFill>
          <a:schemeClr val="accent3">
            <a:shade val="80000"/>
            <a:alpha val="50000"/>
            <a:hueOff val="210261"/>
            <a:satOff val="2873"/>
            <a:lumOff val="1690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46566" tIns="50800" rIns="146566" bIns="508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kern="1200"/>
            <a:t>安全 更新</a:t>
          </a:r>
          <a:endParaRPr lang="en-US" sz="4000" kern="1200"/>
        </a:p>
      </dsp:txBody>
      <dsp:txXfrm>
        <a:off x="2523254" y="646222"/>
        <a:ext cx="1883184" cy="1883184"/>
      </dsp:txXfrm>
    </dsp:sp>
    <dsp:sp modelId="{AEAAB57A-E6C2-4502-B227-E243D6AB53EC}">
      <dsp:nvSpPr>
        <dsp:cNvPr id="0" name=""/>
        <dsp:cNvSpPr/>
      </dsp:nvSpPr>
      <dsp:spPr>
        <a:xfrm>
          <a:off x="4263814" y="256202"/>
          <a:ext cx="2663224" cy="2663224"/>
        </a:xfrm>
        <a:prstGeom prst="ellipse">
          <a:avLst/>
        </a:prstGeom>
        <a:solidFill>
          <a:schemeClr val="accent3">
            <a:shade val="80000"/>
            <a:alpha val="50000"/>
            <a:hueOff val="420522"/>
            <a:satOff val="5746"/>
            <a:lumOff val="3380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46566" tIns="50800" rIns="146566" bIns="508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kern="1200"/>
            <a:t>代码 保护</a:t>
          </a:r>
          <a:endParaRPr lang="en-US" sz="4000" kern="1200"/>
        </a:p>
      </dsp:txBody>
      <dsp:txXfrm>
        <a:off x="4653834" y="646222"/>
        <a:ext cx="1883184" cy="1883184"/>
      </dsp:txXfrm>
    </dsp:sp>
    <dsp:sp modelId="{D4B297BE-9C2A-4706-A192-F7D16B72027B}">
      <dsp:nvSpPr>
        <dsp:cNvPr id="0" name=""/>
        <dsp:cNvSpPr/>
      </dsp:nvSpPr>
      <dsp:spPr>
        <a:xfrm>
          <a:off x="6394393" y="256202"/>
          <a:ext cx="2663224" cy="2663224"/>
        </a:xfrm>
        <a:prstGeom prst="ellipse">
          <a:avLst/>
        </a:prstGeom>
        <a:solidFill>
          <a:schemeClr val="accent3">
            <a:shade val="80000"/>
            <a:alpha val="50000"/>
            <a:hueOff val="210261"/>
            <a:satOff val="2873"/>
            <a:lumOff val="1690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46566" tIns="50800" rIns="146566" bIns="508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kern="1200"/>
            <a:t>安全 存储</a:t>
          </a:r>
          <a:endParaRPr lang="en-US" sz="4000" kern="1200"/>
        </a:p>
      </dsp:txBody>
      <dsp:txXfrm>
        <a:off x="6784413" y="646222"/>
        <a:ext cx="1883184" cy="188318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03EDBC-8897-4E60-B184-13658AD8452F}">
      <dsp:nvSpPr>
        <dsp:cNvPr id="0" name=""/>
        <dsp:cNvSpPr/>
      </dsp:nvSpPr>
      <dsp:spPr>
        <a:xfrm>
          <a:off x="786420" y="447"/>
          <a:ext cx="2688296" cy="2688296"/>
        </a:xfrm>
        <a:prstGeom prst="ellipse">
          <a:avLst/>
        </a:prstGeom>
        <a:solidFill>
          <a:schemeClr val="accent3">
            <a:shade val="80000"/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47946" tIns="50800" rIns="147946" bIns="508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kern="1200"/>
            <a:t>密码学引擎</a:t>
          </a:r>
          <a:endParaRPr lang="en-US" sz="4000" kern="1200"/>
        </a:p>
      </dsp:txBody>
      <dsp:txXfrm>
        <a:off x="1180112" y="394139"/>
        <a:ext cx="1900912" cy="1900912"/>
      </dsp:txXfrm>
    </dsp:sp>
    <dsp:sp modelId="{657B611A-3B78-4DD5-8559-C525B1D91FDE}">
      <dsp:nvSpPr>
        <dsp:cNvPr id="0" name=""/>
        <dsp:cNvSpPr/>
      </dsp:nvSpPr>
      <dsp:spPr>
        <a:xfrm>
          <a:off x="2937057" y="447"/>
          <a:ext cx="2688296" cy="2688296"/>
        </a:xfrm>
        <a:prstGeom prst="ellipse">
          <a:avLst/>
        </a:prstGeom>
        <a:solidFill>
          <a:schemeClr val="accent3">
            <a:shade val="80000"/>
            <a:alpha val="50000"/>
            <a:hueOff val="162312"/>
            <a:satOff val="4068"/>
            <a:lumOff val="1293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47946" tIns="50800" rIns="147946" bIns="508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kern="1200"/>
            <a:t>安全 生产</a:t>
          </a:r>
          <a:endParaRPr lang="en-US" sz="4000" kern="1200"/>
        </a:p>
      </dsp:txBody>
      <dsp:txXfrm>
        <a:off x="3330749" y="394139"/>
        <a:ext cx="1900912" cy="1900912"/>
      </dsp:txXfrm>
    </dsp:sp>
    <dsp:sp modelId="{8A45CC62-A1BF-4424-A4BF-67C85EAD3FE9}">
      <dsp:nvSpPr>
        <dsp:cNvPr id="0" name=""/>
        <dsp:cNvSpPr/>
      </dsp:nvSpPr>
      <dsp:spPr>
        <a:xfrm>
          <a:off x="5087694" y="447"/>
          <a:ext cx="2688296" cy="2688296"/>
        </a:xfrm>
        <a:prstGeom prst="ellipse">
          <a:avLst/>
        </a:prstGeom>
        <a:solidFill>
          <a:schemeClr val="accent3">
            <a:shade val="80000"/>
            <a:alpha val="50000"/>
            <a:hueOff val="324624"/>
            <a:satOff val="8137"/>
            <a:lumOff val="2586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47946" tIns="50800" rIns="147946" bIns="508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kern="1200"/>
            <a:t>安全 隔离</a:t>
          </a:r>
          <a:endParaRPr lang="en-US" sz="4000" kern="1200"/>
        </a:p>
      </dsp:txBody>
      <dsp:txXfrm>
        <a:off x="5481386" y="394139"/>
        <a:ext cx="1900912" cy="190091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D8F34C-0DE7-4F1C-B92A-C1FE56B53BEA}">
      <dsp:nvSpPr>
        <dsp:cNvPr id="0" name=""/>
        <dsp:cNvSpPr/>
      </dsp:nvSpPr>
      <dsp:spPr>
        <a:xfrm>
          <a:off x="0" y="1398829"/>
          <a:ext cx="1931708" cy="1931740"/>
        </a:xfrm>
        <a:prstGeom prst="ellipse">
          <a:avLst/>
        </a:prstGeom>
        <a:solidFill>
          <a:schemeClr val="accent5">
            <a:shade val="80000"/>
            <a:alpha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/>
            <a:t>充分利用</a:t>
          </a:r>
          <a:r>
            <a:rPr lang="en-US" altLang="zh-CN" sz="1800" kern="1200"/>
            <a:t>MCU</a:t>
          </a:r>
          <a:r>
            <a:rPr lang="zh-CN" altLang="en-US" sz="1800" kern="1200"/>
            <a:t>硬件安全特性</a:t>
          </a:r>
          <a:endParaRPr lang="en-US" sz="1800" kern="1200"/>
        </a:p>
      </dsp:txBody>
      <dsp:txXfrm>
        <a:off x="282892" y="1681726"/>
        <a:ext cx="1365924" cy="1365946"/>
      </dsp:txXfrm>
    </dsp:sp>
    <dsp:sp modelId="{A63BCE8A-CD24-485B-984C-E6C1AEDF4261}">
      <dsp:nvSpPr>
        <dsp:cNvPr id="0" name=""/>
        <dsp:cNvSpPr/>
      </dsp:nvSpPr>
      <dsp:spPr>
        <a:xfrm>
          <a:off x="989066" y="2820222"/>
          <a:ext cx="1931708" cy="1931740"/>
        </a:xfrm>
        <a:prstGeom prst="ellipse">
          <a:avLst/>
        </a:prstGeom>
        <a:solidFill>
          <a:schemeClr val="accent5">
            <a:shade val="80000"/>
            <a:alpha val="50000"/>
            <a:hueOff val="0"/>
            <a:satOff val="-77"/>
            <a:lumOff val="807"/>
            <a:alphaOff val="-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/>
            <a:t>带有串口下载</a:t>
          </a:r>
          <a:r>
            <a:rPr lang="en-US" altLang="zh-CN" sz="1800" kern="1200"/>
            <a:t>Loader</a:t>
          </a:r>
          <a:r>
            <a:rPr lang="zh-CN" altLang="en-US" sz="1800" kern="1200"/>
            <a:t>和示例</a:t>
          </a:r>
          <a:r>
            <a:rPr lang="en-US" altLang="zh-CN" sz="1800" kern="1200"/>
            <a:t>App</a:t>
          </a:r>
          <a:endParaRPr lang="en-US" sz="1800" kern="1200"/>
        </a:p>
      </dsp:txBody>
      <dsp:txXfrm>
        <a:off x="1271958" y="3103119"/>
        <a:ext cx="1365924" cy="1365946"/>
      </dsp:txXfrm>
    </dsp:sp>
    <dsp:sp modelId="{3B74818B-6BDA-4A59-92F8-8D2C59A8088C}">
      <dsp:nvSpPr>
        <dsp:cNvPr id="0" name=""/>
        <dsp:cNvSpPr/>
      </dsp:nvSpPr>
      <dsp:spPr>
        <a:xfrm>
          <a:off x="1978918" y="1398829"/>
          <a:ext cx="1931708" cy="1931740"/>
        </a:xfrm>
        <a:prstGeom prst="ellipse">
          <a:avLst/>
        </a:prstGeom>
        <a:solidFill>
          <a:schemeClr val="accent5">
            <a:shade val="80000"/>
            <a:alpha val="50000"/>
            <a:hueOff val="1"/>
            <a:satOff val="-154"/>
            <a:lumOff val="1614"/>
            <a:alphaOff val="-1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/>
            <a:t>多种不同</a:t>
          </a:r>
          <a:r>
            <a:rPr lang="en-US" altLang="zh-CN" sz="1800" kern="1200"/>
            <a:t>Crypto </a:t>
          </a:r>
          <a:r>
            <a:rPr lang="zh-CN" altLang="en-US" sz="1800" kern="1200"/>
            <a:t>方案供选择</a:t>
          </a:r>
          <a:endParaRPr lang="en-US" sz="1800" kern="1200"/>
        </a:p>
      </dsp:txBody>
      <dsp:txXfrm>
        <a:off x="2261810" y="1681726"/>
        <a:ext cx="1365924" cy="1365946"/>
      </dsp:txXfrm>
    </dsp:sp>
    <dsp:sp modelId="{553688AD-1317-4238-BD2C-65A1037CA756}">
      <dsp:nvSpPr>
        <dsp:cNvPr id="0" name=""/>
        <dsp:cNvSpPr/>
      </dsp:nvSpPr>
      <dsp:spPr>
        <a:xfrm>
          <a:off x="2967984" y="2820222"/>
          <a:ext cx="1931708" cy="1931740"/>
        </a:xfrm>
        <a:prstGeom prst="ellipse">
          <a:avLst/>
        </a:prstGeom>
        <a:solidFill>
          <a:schemeClr val="accent5">
            <a:shade val="80000"/>
            <a:alpha val="50000"/>
            <a:hueOff val="1"/>
            <a:satOff val="-231"/>
            <a:lumOff val="2420"/>
            <a:alphaOff val="-1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/>
            <a:t>支持单镜像与双镜像模式</a:t>
          </a:r>
          <a:endParaRPr lang="en-US" sz="1800" kern="1200"/>
        </a:p>
      </dsp:txBody>
      <dsp:txXfrm>
        <a:off x="3250876" y="3103119"/>
        <a:ext cx="1365924" cy="1365946"/>
      </dsp:txXfrm>
    </dsp:sp>
    <dsp:sp modelId="{C02CC5D4-AC3D-4D3A-921F-62EF482FDE17}">
      <dsp:nvSpPr>
        <dsp:cNvPr id="0" name=""/>
        <dsp:cNvSpPr/>
      </dsp:nvSpPr>
      <dsp:spPr>
        <a:xfrm>
          <a:off x="3957837" y="1398829"/>
          <a:ext cx="1931708" cy="1931740"/>
        </a:xfrm>
        <a:prstGeom prst="ellipse">
          <a:avLst/>
        </a:prstGeom>
        <a:solidFill>
          <a:schemeClr val="accent5">
            <a:shade val="80000"/>
            <a:alpha val="50000"/>
            <a:hueOff val="2"/>
            <a:satOff val="-307"/>
            <a:lumOff val="3227"/>
            <a:alphaOff val="-2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/>
            <a:t>固件签名加密脚本工具</a:t>
          </a:r>
          <a:endParaRPr lang="en-US" sz="1800" kern="1200"/>
        </a:p>
      </dsp:txBody>
      <dsp:txXfrm>
        <a:off x="4240729" y="1681726"/>
        <a:ext cx="1365924" cy="1365946"/>
      </dsp:txXfrm>
    </dsp:sp>
    <dsp:sp modelId="{50E502FA-7846-4B3E-9EB1-3FD0DE486906}">
      <dsp:nvSpPr>
        <dsp:cNvPr id="0" name=""/>
        <dsp:cNvSpPr/>
      </dsp:nvSpPr>
      <dsp:spPr>
        <a:xfrm>
          <a:off x="4946903" y="2820222"/>
          <a:ext cx="1931708" cy="1931740"/>
        </a:xfrm>
        <a:prstGeom prst="ellipse">
          <a:avLst/>
        </a:prstGeom>
        <a:solidFill>
          <a:schemeClr val="accent5">
            <a:shade val="80000"/>
            <a:alpha val="50000"/>
            <a:hueOff val="2"/>
            <a:satOff val="-384"/>
            <a:lumOff val="4034"/>
            <a:alphaOff val="-2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/>
            <a:t>第三方评估认证</a:t>
          </a:r>
          <a:endParaRPr lang="en-US" sz="1800" kern="1200"/>
        </a:p>
      </dsp:txBody>
      <dsp:txXfrm>
        <a:off x="5229795" y="3103119"/>
        <a:ext cx="1365924" cy="1365946"/>
      </dsp:txXfrm>
    </dsp:sp>
    <dsp:sp modelId="{1921CC8F-8079-45CC-954D-0E1DFD71EE03}">
      <dsp:nvSpPr>
        <dsp:cNvPr id="0" name=""/>
        <dsp:cNvSpPr/>
      </dsp:nvSpPr>
      <dsp:spPr>
        <a:xfrm>
          <a:off x="5936756" y="1398829"/>
          <a:ext cx="1931708" cy="1931740"/>
        </a:xfrm>
        <a:prstGeom prst="ellipse">
          <a:avLst/>
        </a:prstGeom>
        <a:solidFill>
          <a:schemeClr val="accent5">
            <a:shade val="80000"/>
            <a:alpha val="50000"/>
            <a:hueOff val="3"/>
            <a:satOff val="-461"/>
            <a:lumOff val="4841"/>
            <a:alphaOff val="-3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/>
            <a:t>支持外部</a:t>
          </a:r>
          <a:r>
            <a:rPr lang="en-US" altLang="zh-CN" sz="1800" kern="1200"/>
            <a:t>Flash</a:t>
          </a:r>
          <a:endParaRPr lang="en-US" sz="1800" kern="1200"/>
        </a:p>
      </dsp:txBody>
      <dsp:txXfrm>
        <a:off x="6219648" y="1681726"/>
        <a:ext cx="1365924" cy="136594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0CC407-5723-4B6F-A9B6-3817B92C9606}">
      <dsp:nvSpPr>
        <dsp:cNvPr id="0" name=""/>
        <dsp:cNvSpPr/>
      </dsp:nvSpPr>
      <dsp:spPr>
        <a:xfrm>
          <a:off x="0" y="571485"/>
          <a:ext cx="8128000" cy="38493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0823" tIns="541528" rIns="630823" bIns="184912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600" kern="1200"/>
            <a:t>在标准</a:t>
          </a:r>
          <a:r>
            <a:rPr lang="en-US" altLang="zh-CN" sz="2600" kern="1200"/>
            <a:t>AES</a:t>
          </a:r>
          <a:r>
            <a:rPr lang="zh-CN" altLang="en-US" sz="2600" kern="1200"/>
            <a:t>基础上增加</a:t>
          </a:r>
          <a:r>
            <a:rPr lang="en-US" altLang="zh-CN" sz="2600" b="1" kern="1200">
              <a:solidFill>
                <a:srgbClr val="E6007E"/>
              </a:solidFill>
            </a:rPr>
            <a:t>Secure AES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600" b="1" kern="1200">
              <a:solidFill>
                <a:schemeClr val="accent2"/>
              </a:solidFill>
            </a:rPr>
            <a:t>SAES</a:t>
          </a:r>
          <a:r>
            <a:rPr lang="zh-CN" altLang="en-US" sz="2600" b="1" kern="1200">
              <a:solidFill>
                <a:schemeClr val="accent2"/>
              </a:solidFill>
            </a:rPr>
            <a:t>具有侧信道防御能力</a:t>
          </a:r>
          <a:endParaRPr lang="en-US" altLang="zh-CN" sz="2600" b="1" kern="1200">
            <a:solidFill>
              <a:schemeClr val="accent2"/>
            </a:solidFill>
          </a:endParaRP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600" kern="1200">
              <a:solidFill>
                <a:srgbClr val="002060"/>
              </a:solidFill>
            </a:rPr>
            <a:t>支持四种不同的</a:t>
          </a:r>
          <a:r>
            <a:rPr lang="en-US" altLang="zh-CN" sz="2600" kern="1200">
              <a:solidFill>
                <a:srgbClr val="002060"/>
              </a:solidFill>
            </a:rPr>
            <a:t>Key</a:t>
          </a:r>
          <a:r>
            <a:rPr lang="zh-CN" altLang="en-US" sz="2600" kern="1200">
              <a:solidFill>
                <a:srgbClr val="002060"/>
              </a:solidFill>
            </a:rPr>
            <a:t>来源</a:t>
          </a:r>
          <a:r>
            <a:rPr lang="en-US" sz="2600" kern="1200">
              <a:solidFill>
                <a:srgbClr val="002060"/>
              </a:solidFill>
            </a:rPr>
            <a:t> </a:t>
          </a:r>
        </a:p>
        <a:p>
          <a:pPr marL="457200" lvl="2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600" b="1" kern="1200">
              <a:solidFill>
                <a:schemeClr val="accent2"/>
              </a:solidFill>
            </a:rPr>
            <a:t>与硬件</a:t>
          </a:r>
          <a:r>
            <a:rPr lang="en-US" altLang="zh-CN" sz="2600" b="1" kern="1200">
              <a:solidFill>
                <a:schemeClr val="accent2"/>
              </a:solidFill>
            </a:rPr>
            <a:t>HUK</a:t>
          </a:r>
          <a:r>
            <a:rPr lang="zh-CN" altLang="en-US" sz="2600" b="1" kern="1200">
              <a:solidFill>
                <a:schemeClr val="accent2"/>
              </a:solidFill>
            </a:rPr>
            <a:t>通过私有</a:t>
          </a:r>
          <a:r>
            <a:rPr lang="en-US" altLang="zh-CN" sz="2600" b="1" kern="1200">
              <a:solidFill>
                <a:schemeClr val="accent2"/>
              </a:solidFill>
            </a:rPr>
            <a:t>bus</a:t>
          </a:r>
          <a:r>
            <a:rPr lang="zh-CN" altLang="en-US" sz="2600" b="1" kern="1200">
              <a:solidFill>
                <a:schemeClr val="accent2"/>
              </a:solidFill>
            </a:rPr>
            <a:t>直接关联</a:t>
          </a:r>
          <a:endParaRPr lang="en-US" altLang="zh-CN" sz="2600" b="1" kern="1200">
            <a:solidFill>
              <a:schemeClr val="accent2"/>
            </a:solidFill>
          </a:endParaRPr>
        </a:p>
        <a:p>
          <a:pPr marL="685800" lvl="3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600" b="1" kern="1200">
              <a:solidFill>
                <a:srgbClr val="002060"/>
              </a:solidFill>
            </a:rPr>
            <a:t>CPU/DMA</a:t>
          </a:r>
          <a:r>
            <a:rPr lang="zh-CN" altLang="en-US" sz="2600" b="1" kern="1200">
              <a:solidFill>
                <a:srgbClr val="002060"/>
              </a:solidFill>
            </a:rPr>
            <a:t>等无法访问密钥内容</a:t>
          </a:r>
          <a:endParaRPr lang="en-US" sz="2600" b="1" kern="1200">
            <a:solidFill>
              <a:srgbClr val="002060"/>
            </a:solidFill>
          </a:endParaRP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600" kern="1200"/>
            <a:t>支持不同使用方式</a:t>
          </a:r>
          <a:endParaRPr lang="en-US" altLang="zh-CN" sz="2600" kern="1200"/>
        </a:p>
        <a:p>
          <a:pPr marL="457200" lvl="2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600" kern="1200"/>
            <a:t>标准模式、</a:t>
          </a:r>
          <a:r>
            <a:rPr lang="en-US" sz="2600" kern="1200"/>
            <a:t>Key Wrap</a:t>
          </a:r>
          <a:r>
            <a:rPr lang="zh-CN" altLang="en-US" sz="2600" kern="1200"/>
            <a:t>模式、</a:t>
          </a:r>
          <a:r>
            <a:rPr lang="en-US" altLang="zh-CN" sz="2600" kern="1200"/>
            <a:t>Key Share</a:t>
          </a:r>
          <a:r>
            <a:rPr lang="zh-CN" altLang="en-US" sz="2600" kern="1200"/>
            <a:t>模式</a:t>
          </a:r>
          <a:endParaRPr lang="en-US" sz="2600" kern="1200"/>
        </a:p>
      </dsp:txBody>
      <dsp:txXfrm>
        <a:off x="0" y="571485"/>
        <a:ext cx="8128000" cy="3849300"/>
      </dsp:txXfrm>
    </dsp:sp>
    <dsp:sp modelId="{03118C52-D6DE-45B5-9BB4-84937867CFDE}">
      <dsp:nvSpPr>
        <dsp:cNvPr id="0" name=""/>
        <dsp:cNvSpPr/>
      </dsp:nvSpPr>
      <dsp:spPr>
        <a:xfrm>
          <a:off x="406400" y="187725"/>
          <a:ext cx="5689600" cy="7675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STM32U5 </a:t>
          </a:r>
          <a:r>
            <a:rPr lang="zh-CN" altLang="en-US" sz="2600" kern="1200"/>
            <a:t>新特性</a:t>
          </a:r>
          <a:endParaRPr lang="en-US" sz="2600" kern="1200"/>
        </a:p>
      </dsp:txBody>
      <dsp:txXfrm>
        <a:off x="443867" y="225192"/>
        <a:ext cx="5614666" cy="69258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9B9ED5-5A1A-4C5A-B635-7B45AF0AFC53}">
      <dsp:nvSpPr>
        <dsp:cNvPr id="0" name=""/>
        <dsp:cNvSpPr/>
      </dsp:nvSpPr>
      <dsp:spPr>
        <a:xfrm rot="5400000">
          <a:off x="-160992" y="163221"/>
          <a:ext cx="1073280" cy="751296"/>
        </a:xfrm>
        <a:prstGeom prst="chevron">
          <a:avLst/>
        </a:prstGeom>
        <a:solidFill>
          <a:srgbClr val="D1D1D3"/>
        </a:solidFill>
        <a:ln w="12700" cap="flat" cmpd="sng" algn="ctr">
          <a:solidFill>
            <a:srgbClr val="D1D1D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900" b="1" kern="1200">
              <a:solidFill>
                <a:schemeClr val="bg1"/>
              </a:solidFill>
            </a:rPr>
            <a:t>芯片</a:t>
          </a:r>
          <a:endParaRPr lang="en-US" sz="1900" b="1" kern="1200">
            <a:solidFill>
              <a:schemeClr val="bg1"/>
            </a:solidFill>
          </a:endParaRPr>
        </a:p>
      </dsp:txBody>
      <dsp:txXfrm rot="-5400000">
        <a:off x="0" y="377877"/>
        <a:ext cx="751296" cy="321984"/>
      </dsp:txXfrm>
    </dsp:sp>
    <dsp:sp modelId="{D6F422E7-0C6D-4866-8CCD-40F59CE709BD}">
      <dsp:nvSpPr>
        <dsp:cNvPr id="0" name=""/>
        <dsp:cNvSpPr/>
      </dsp:nvSpPr>
      <dsp:spPr>
        <a:xfrm rot="5400000">
          <a:off x="2561594" y="-1810298"/>
          <a:ext cx="697632" cy="4318228"/>
        </a:xfrm>
        <a:prstGeom prst="round2SameRect">
          <a:avLst/>
        </a:prstGeom>
        <a:solidFill>
          <a:srgbClr val="D1D1D3"/>
        </a:solidFill>
        <a:ln w="12700" cap="flat" cmpd="sng" algn="ctr">
          <a:solidFill>
            <a:srgbClr val="D1D1D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500" b="1" kern="1200">
              <a:solidFill>
                <a:schemeClr val="bg1"/>
              </a:solidFill>
            </a:rPr>
            <a:t>支持</a:t>
          </a:r>
          <a:r>
            <a:rPr lang="en-US" altLang="zh-CN" sz="1500" b="1" kern="1200">
              <a:solidFill>
                <a:schemeClr val="bg1"/>
              </a:solidFill>
            </a:rPr>
            <a:t>SFI</a:t>
          </a:r>
          <a:endParaRPr lang="en-US" sz="1500" b="1" kern="1200">
            <a:solidFill>
              <a:schemeClr val="bg1"/>
            </a:solidFill>
          </a:endParaRPr>
        </a:p>
      </dsp:txBody>
      <dsp:txXfrm rot="-5400000">
        <a:off x="751296" y="34056"/>
        <a:ext cx="4284172" cy="629520"/>
      </dsp:txXfrm>
    </dsp:sp>
    <dsp:sp modelId="{28789AEA-E216-4801-88ED-581DAD0A4749}">
      <dsp:nvSpPr>
        <dsp:cNvPr id="0" name=""/>
        <dsp:cNvSpPr/>
      </dsp:nvSpPr>
      <dsp:spPr>
        <a:xfrm rot="5400000">
          <a:off x="-160992" y="1087150"/>
          <a:ext cx="1073280" cy="751296"/>
        </a:xfrm>
        <a:prstGeom prst="chevron">
          <a:avLst/>
        </a:prstGeom>
        <a:solidFill>
          <a:srgbClr val="A2A2A7"/>
        </a:solidFill>
        <a:ln w="12700" cap="flat" cmpd="sng" algn="ctr">
          <a:solidFill>
            <a:srgbClr val="A2A2A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>
              <a:solidFill>
                <a:schemeClr val="bg1"/>
              </a:solidFill>
            </a:rPr>
            <a:t>HSM</a:t>
          </a:r>
        </a:p>
      </dsp:txBody>
      <dsp:txXfrm rot="-5400000">
        <a:off x="0" y="1301806"/>
        <a:ext cx="751296" cy="321984"/>
      </dsp:txXfrm>
    </dsp:sp>
    <dsp:sp modelId="{4E59BC8B-D91F-4D4A-927F-E0079A5B13D8}">
      <dsp:nvSpPr>
        <dsp:cNvPr id="0" name=""/>
        <dsp:cNvSpPr/>
      </dsp:nvSpPr>
      <dsp:spPr>
        <a:xfrm rot="5400000">
          <a:off x="2561594" y="-884140"/>
          <a:ext cx="697632" cy="4318228"/>
        </a:xfrm>
        <a:prstGeom prst="round2SameRect">
          <a:avLst/>
        </a:prstGeom>
        <a:solidFill>
          <a:srgbClr val="A2A2A7"/>
        </a:solidFill>
        <a:ln w="12700" cap="flat" cmpd="sng" algn="ctr">
          <a:solidFill>
            <a:srgbClr val="A2A2A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>
              <a:solidFill>
                <a:schemeClr val="bg1"/>
              </a:solidFill>
            </a:rPr>
            <a:t>STM32HSM</a:t>
          </a:r>
          <a:r>
            <a:rPr lang="en-US" altLang="zh-CN" sz="1500" kern="1200">
              <a:solidFill>
                <a:schemeClr val="bg1"/>
              </a:solidFill>
            </a:rPr>
            <a:t>-V1</a:t>
          </a:r>
          <a:endParaRPr lang="en-US" sz="1500" kern="1200">
            <a:solidFill>
              <a:schemeClr val="bg1"/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>
              <a:solidFill>
                <a:schemeClr val="bg1"/>
              </a:solidFill>
            </a:rPr>
            <a:t>STM32HSM-V2</a:t>
          </a:r>
        </a:p>
      </dsp:txBody>
      <dsp:txXfrm rot="-5400000">
        <a:off x="751296" y="960214"/>
        <a:ext cx="4284172" cy="629520"/>
      </dsp:txXfrm>
    </dsp:sp>
    <dsp:sp modelId="{F078D681-D5F6-466B-BD39-7EA59FF8CCB1}">
      <dsp:nvSpPr>
        <dsp:cNvPr id="0" name=""/>
        <dsp:cNvSpPr/>
      </dsp:nvSpPr>
      <dsp:spPr>
        <a:xfrm rot="5400000">
          <a:off x="-160992" y="2011078"/>
          <a:ext cx="1073280" cy="751296"/>
        </a:xfrm>
        <a:prstGeom prst="chevron">
          <a:avLst/>
        </a:prstGeom>
        <a:solidFill>
          <a:srgbClr val="74747C"/>
        </a:solidFill>
        <a:ln w="12700" cap="flat" cmpd="sng" algn="ctr">
          <a:solidFill>
            <a:srgbClr val="74747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900" b="1" kern="1200">
              <a:solidFill>
                <a:schemeClr val="bg1"/>
              </a:solidFill>
            </a:rPr>
            <a:t>工具</a:t>
          </a:r>
          <a:endParaRPr lang="en-US" sz="1900" b="1" kern="1200">
            <a:solidFill>
              <a:schemeClr val="bg1"/>
            </a:solidFill>
          </a:endParaRPr>
        </a:p>
      </dsp:txBody>
      <dsp:txXfrm rot="-5400000">
        <a:off x="0" y="2225734"/>
        <a:ext cx="751296" cy="321984"/>
      </dsp:txXfrm>
    </dsp:sp>
    <dsp:sp modelId="{4B6A610E-C0DC-4AB7-B3E3-ED3DCEB7BF38}">
      <dsp:nvSpPr>
        <dsp:cNvPr id="0" name=""/>
        <dsp:cNvSpPr/>
      </dsp:nvSpPr>
      <dsp:spPr>
        <a:xfrm rot="5400000">
          <a:off x="2561594" y="39788"/>
          <a:ext cx="697632" cy="4318228"/>
        </a:xfrm>
        <a:prstGeom prst="round2SameRect">
          <a:avLst/>
        </a:prstGeom>
        <a:solidFill>
          <a:srgbClr val="74747C"/>
        </a:solidFill>
        <a:ln w="12700" cap="flat" cmpd="sng" algn="ctr">
          <a:solidFill>
            <a:srgbClr val="74747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>
              <a:solidFill>
                <a:schemeClr val="bg1"/>
              </a:solidFill>
            </a:rPr>
            <a:t>STM32TrustedPackageCreator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>
              <a:solidFill>
                <a:schemeClr val="bg1"/>
              </a:solidFill>
            </a:rPr>
            <a:t>STM32CubeProgrammer</a:t>
          </a:r>
        </a:p>
      </dsp:txBody>
      <dsp:txXfrm rot="-5400000">
        <a:off x="751296" y="1884142"/>
        <a:ext cx="4284172" cy="629520"/>
      </dsp:txXfrm>
    </dsp:sp>
    <dsp:sp modelId="{26406CA6-E982-4E4A-A7AF-01E9F89A0A7C}">
      <dsp:nvSpPr>
        <dsp:cNvPr id="0" name=""/>
        <dsp:cNvSpPr/>
      </dsp:nvSpPr>
      <dsp:spPr>
        <a:xfrm rot="5400000">
          <a:off x="-160992" y="2935006"/>
          <a:ext cx="1073280" cy="751296"/>
        </a:xfrm>
        <a:prstGeom prst="chevron">
          <a:avLst/>
        </a:prstGeom>
        <a:solidFill>
          <a:srgbClr val="464650"/>
        </a:solidFill>
        <a:ln w="12700" cap="flat" cmpd="sng" algn="ctr">
          <a:solidFill>
            <a:srgbClr val="46465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900" b="1" kern="1200">
              <a:solidFill>
                <a:schemeClr val="bg1"/>
              </a:solidFill>
            </a:rPr>
            <a:t>目标</a:t>
          </a:r>
          <a:endParaRPr lang="en-US" sz="1900" b="1" kern="1200">
            <a:solidFill>
              <a:schemeClr val="bg1"/>
            </a:solidFill>
          </a:endParaRPr>
        </a:p>
      </dsp:txBody>
      <dsp:txXfrm rot="-5400000">
        <a:off x="0" y="3149662"/>
        <a:ext cx="751296" cy="321984"/>
      </dsp:txXfrm>
    </dsp:sp>
    <dsp:sp modelId="{744B3F57-ED9C-4F65-83B1-1C6E810ADEFA}">
      <dsp:nvSpPr>
        <dsp:cNvPr id="0" name=""/>
        <dsp:cNvSpPr/>
      </dsp:nvSpPr>
      <dsp:spPr>
        <a:xfrm rot="5400000">
          <a:off x="2561594" y="963716"/>
          <a:ext cx="697632" cy="4318228"/>
        </a:xfrm>
        <a:prstGeom prst="round2SameRect">
          <a:avLst/>
        </a:prstGeom>
        <a:solidFill>
          <a:srgbClr val="464650"/>
        </a:solidFill>
        <a:ln w="12700" cap="flat" cmpd="sng" algn="ctr">
          <a:solidFill>
            <a:srgbClr val="46465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500" b="0" kern="1200">
              <a:solidFill>
                <a:schemeClr val="bg1"/>
              </a:solidFill>
            </a:rPr>
            <a:t>全程密文烧录，带完整性校验</a:t>
          </a:r>
          <a:endParaRPr lang="en-US" sz="1500" b="0" kern="1200">
            <a:solidFill>
              <a:schemeClr val="bg1"/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500" b="0" kern="1200">
              <a:solidFill>
                <a:schemeClr val="bg1"/>
              </a:solidFill>
            </a:rPr>
            <a:t>烧录计数，控制产量</a:t>
          </a:r>
          <a:endParaRPr lang="en-US" sz="1500" b="0" kern="1200">
            <a:solidFill>
              <a:schemeClr val="bg1"/>
            </a:solidFill>
          </a:endParaRPr>
        </a:p>
      </dsp:txBody>
      <dsp:txXfrm rot="-5400000">
        <a:off x="751296" y="2808070"/>
        <a:ext cx="4284172" cy="62952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FCACCD-BEA0-4F3C-8D18-0B5624ACEB04}">
      <dsp:nvSpPr>
        <dsp:cNvPr id="0" name=""/>
        <dsp:cNvSpPr/>
      </dsp:nvSpPr>
      <dsp:spPr>
        <a:xfrm>
          <a:off x="1266189" y="1209301"/>
          <a:ext cx="2537145" cy="2537145"/>
        </a:xfrm>
        <a:prstGeom prst="ellipse">
          <a:avLst/>
        </a:prstGeom>
        <a:solidFill>
          <a:srgbClr val="03234B"/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300" kern="1200">
              <a:solidFill>
                <a:schemeClr val="bg1"/>
              </a:solidFill>
            </a:rPr>
            <a:t>针对代码、数据交由第三方工厂生产可能存在的风险</a:t>
          </a:r>
          <a:endParaRPr lang="en-US" sz="2300" kern="1200">
            <a:solidFill>
              <a:schemeClr val="bg1"/>
            </a:solidFill>
          </a:endParaRPr>
        </a:p>
      </dsp:txBody>
      <dsp:txXfrm>
        <a:off x="1637745" y="1580857"/>
        <a:ext cx="1794033" cy="1794033"/>
      </dsp:txXfrm>
    </dsp:sp>
    <dsp:sp modelId="{5BE03E9D-14A4-4B20-A042-4DDCE85D7AA8}">
      <dsp:nvSpPr>
        <dsp:cNvPr id="0" name=""/>
        <dsp:cNvSpPr/>
      </dsp:nvSpPr>
      <dsp:spPr>
        <a:xfrm>
          <a:off x="1900476" y="192938"/>
          <a:ext cx="1268572" cy="1268572"/>
        </a:xfrm>
        <a:prstGeom prst="ellipse">
          <a:avLst/>
        </a:prstGeom>
        <a:solidFill>
          <a:srgbClr val="8191A5"/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200" kern="1200">
              <a:solidFill>
                <a:schemeClr val="bg1"/>
              </a:solidFill>
            </a:rPr>
            <a:t>数据被修改</a:t>
          </a:r>
          <a:endParaRPr lang="en-US" sz="2200" kern="1200">
            <a:solidFill>
              <a:schemeClr val="bg1"/>
            </a:solidFill>
          </a:endParaRPr>
        </a:p>
      </dsp:txBody>
      <dsp:txXfrm>
        <a:off x="2086254" y="378716"/>
        <a:ext cx="897016" cy="897016"/>
      </dsp:txXfrm>
    </dsp:sp>
    <dsp:sp modelId="{E7491344-EC2F-42C7-9CFD-412B19ECFEED}">
      <dsp:nvSpPr>
        <dsp:cNvPr id="0" name=""/>
        <dsp:cNvSpPr/>
      </dsp:nvSpPr>
      <dsp:spPr>
        <a:xfrm>
          <a:off x="3329981" y="2668913"/>
          <a:ext cx="1268572" cy="1268572"/>
        </a:xfrm>
        <a:prstGeom prst="ellipse">
          <a:avLst/>
        </a:prstGeom>
        <a:solidFill>
          <a:srgbClr val="C0C8D2"/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200" kern="1200">
              <a:solidFill>
                <a:schemeClr val="bg1"/>
              </a:solidFill>
            </a:rPr>
            <a:t>过量生产问题</a:t>
          </a:r>
          <a:endParaRPr lang="en-US" sz="2200" kern="1200">
            <a:solidFill>
              <a:schemeClr val="bg1"/>
            </a:solidFill>
          </a:endParaRPr>
        </a:p>
      </dsp:txBody>
      <dsp:txXfrm>
        <a:off x="3515759" y="2854691"/>
        <a:ext cx="897016" cy="897016"/>
      </dsp:txXfrm>
    </dsp:sp>
    <dsp:sp modelId="{73705585-AA24-4187-B7CF-C5D8D8BF7743}">
      <dsp:nvSpPr>
        <dsp:cNvPr id="0" name=""/>
        <dsp:cNvSpPr/>
      </dsp:nvSpPr>
      <dsp:spPr>
        <a:xfrm>
          <a:off x="470971" y="2668913"/>
          <a:ext cx="1268572" cy="1268572"/>
        </a:xfrm>
        <a:prstGeom prst="ellipse">
          <a:avLst/>
        </a:prstGeom>
        <a:solidFill>
          <a:srgbClr val="425A78"/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200" kern="1200">
              <a:solidFill>
                <a:schemeClr val="bg1"/>
              </a:solidFill>
            </a:rPr>
            <a:t>数据被盗取</a:t>
          </a:r>
          <a:endParaRPr lang="en-US" sz="2200" kern="1200">
            <a:solidFill>
              <a:schemeClr val="bg1"/>
            </a:solidFill>
          </a:endParaRPr>
        </a:p>
      </dsp:txBody>
      <dsp:txXfrm>
        <a:off x="656749" y="2854691"/>
        <a:ext cx="897016" cy="89701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973A5A-835A-44BD-8148-F592415551C9}">
      <dsp:nvSpPr>
        <dsp:cNvPr id="0" name=""/>
        <dsp:cNvSpPr/>
      </dsp:nvSpPr>
      <dsp:spPr>
        <a:xfrm>
          <a:off x="2272817" y="2806875"/>
          <a:ext cx="1967619" cy="1689565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30480" rIns="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/>
            <a:t>产品组合</a:t>
          </a:r>
          <a:endParaRPr lang="en-US" sz="2400" kern="1200"/>
        </a:p>
      </dsp:txBody>
      <dsp:txXfrm>
        <a:off x="2577582" y="3068572"/>
        <a:ext cx="1358089" cy="1166171"/>
      </dsp:txXfrm>
    </dsp:sp>
    <dsp:sp modelId="{7635B28C-3203-4E6D-9865-993EE855A0BF}">
      <dsp:nvSpPr>
        <dsp:cNvPr id="0" name=""/>
        <dsp:cNvSpPr/>
      </dsp:nvSpPr>
      <dsp:spPr>
        <a:xfrm>
          <a:off x="2319764" y="3562447"/>
          <a:ext cx="229520" cy="198004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3F3E98-F1DB-4611-9DEC-C947071E7BE2}">
      <dsp:nvSpPr>
        <dsp:cNvPr id="0" name=""/>
        <dsp:cNvSpPr/>
      </dsp:nvSpPr>
      <dsp:spPr>
        <a:xfrm>
          <a:off x="579579" y="1872882"/>
          <a:ext cx="1967619" cy="1689565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29FDEC-430E-4531-9E89-1350D12A3140}">
      <dsp:nvSpPr>
        <dsp:cNvPr id="0" name=""/>
        <dsp:cNvSpPr/>
      </dsp:nvSpPr>
      <dsp:spPr>
        <a:xfrm>
          <a:off x="1927492" y="3338332"/>
          <a:ext cx="229520" cy="198004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A1BE36-B23A-4103-A06A-E93968BC34A7}">
      <dsp:nvSpPr>
        <dsp:cNvPr id="0" name=""/>
        <dsp:cNvSpPr/>
      </dsp:nvSpPr>
      <dsp:spPr>
        <a:xfrm>
          <a:off x="3966055" y="1867986"/>
          <a:ext cx="1967619" cy="1689565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30480" rIns="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/>
            <a:t>参考实现 </a:t>
          </a:r>
          <a:r>
            <a:rPr lang="en-US" altLang="zh-CN" sz="2400" kern="1200"/>
            <a:t>/  </a:t>
          </a:r>
          <a:r>
            <a:rPr lang="zh-CN" altLang="en-US" sz="2400" kern="1200"/>
            <a:t>解决方案</a:t>
          </a:r>
          <a:endParaRPr lang="en-US" sz="2400" kern="1200"/>
        </a:p>
      </dsp:txBody>
      <dsp:txXfrm>
        <a:off x="4270820" y="2129683"/>
        <a:ext cx="1358089" cy="1166171"/>
      </dsp:txXfrm>
    </dsp:sp>
    <dsp:sp modelId="{FE1F08B6-AD2E-4C13-BA29-AF12ED10F5C3}">
      <dsp:nvSpPr>
        <dsp:cNvPr id="0" name=""/>
        <dsp:cNvSpPr/>
      </dsp:nvSpPr>
      <dsp:spPr>
        <a:xfrm>
          <a:off x="5320228" y="3329085"/>
          <a:ext cx="229520" cy="198004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CCE802-F36F-428B-B2C9-DC36C2255B1A}">
      <dsp:nvSpPr>
        <dsp:cNvPr id="0" name=""/>
        <dsp:cNvSpPr/>
      </dsp:nvSpPr>
      <dsp:spPr>
        <a:xfrm>
          <a:off x="5658249" y="2803612"/>
          <a:ext cx="1967619" cy="1689565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2"/>
          <a:srcRect/>
          <a:stretch>
            <a:fillRect l="-14000" r="-14000"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B3DC57-4E46-4321-9BF0-47E0DBC5ABB5}">
      <dsp:nvSpPr>
        <dsp:cNvPr id="0" name=""/>
        <dsp:cNvSpPr/>
      </dsp:nvSpPr>
      <dsp:spPr>
        <a:xfrm>
          <a:off x="5706240" y="3555376"/>
          <a:ext cx="229520" cy="198004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F7F278-3D23-4F78-9C73-584C9EDE5600}">
      <dsp:nvSpPr>
        <dsp:cNvPr id="0" name=""/>
        <dsp:cNvSpPr/>
      </dsp:nvSpPr>
      <dsp:spPr>
        <a:xfrm>
          <a:off x="2272817" y="939433"/>
          <a:ext cx="1967619" cy="1689565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30480" rIns="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/>
            <a:t>安全功能</a:t>
          </a:r>
          <a:endParaRPr lang="en-US" sz="2400" kern="1200"/>
        </a:p>
      </dsp:txBody>
      <dsp:txXfrm>
        <a:off x="2577582" y="1201130"/>
        <a:ext cx="1358089" cy="1166171"/>
      </dsp:txXfrm>
    </dsp:sp>
    <dsp:sp modelId="{380A3AE3-7DCD-49DF-87DD-320726CA5C04}">
      <dsp:nvSpPr>
        <dsp:cNvPr id="0" name=""/>
        <dsp:cNvSpPr/>
      </dsp:nvSpPr>
      <dsp:spPr>
        <a:xfrm>
          <a:off x="3620730" y="971527"/>
          <a:ext cx="229520" cy="198004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AAEF7E-9012-4BB1-8EC7-DEC89EC6FC0F}">
      <dsp:nvSpPr>
        <dsp:cNvPr id="0" name=""/>
        <dsp:cNvSpPr/>
      </dsp:nvSpPr>
      <dsp:spPr>
        <a:xfrm>
          <a:off x="3966055" y="0"/>
          <a:ext cx="1967619" cy="1689565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A70418-4C9D-4693-BED2-4994AF2C4B4A}">
      <dsp:nvSpPr>
        <dsp:cNvPr id="0" name=""/>
        <dsp:cNvSpPr/>
      </dsp:nvSpPr>
      <dsp:spPr>
        <a:xfrm>
          <a:off x="4021348" y="748500"/>
          <a:ext cx="229520" cy="198004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11B87CD-2B6B-4A8D-BBAC-6BDE977743BB}">
      <dsp:nvSpPr>
        <dsp:cNvPr id="0" name=""/>
        <dsp:cNvSpPr/>
      </dsp:nvSpPr>
      <dsp:spPr>
        <a:xfrm>
          <a:off x="5658249" y="935625"/>
          <a:ext cx="1967619" cy="1689565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30480" rIns="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/>
            <a:t>线上</a:t>
          </a:r>
          <a:r>
            <a:rPr lang="en-US" sz="2400" kern="1200"/>
            <a:t>/</a:t>
          </a:r>
          <a:r>
            <a:rPr lang="zh-CN" altLang="en-US" sz="2400" kern="1200"/>
            <a:t>线下</a:t>
          </a:r>
          <a:r>
            <a:rPr lang="en-US" sz="2400" kern="1200"/>
            <a:t>   </a:t>
          </a:r>
          <a:r>
            <a:rPr lang="zh-CN" altLang="en-US" sz="2400" kern="1200"/>
            <a:t>培训</a:t>
          </a:r>
          <a:endParaRPr lang="en-US" sz="2400" kern="1200"/>
        </a:p>
      </dsp:txBody>
      <dsp:txXfrm>
        <a:off x="5963014" y="1197322"/>
        <a:ext cx="1358089" cy="1166171"/>
      </dsp:txXfrm>
    </dsp:sp>
    <dsp:sp modelId="{5C00C78B-3E36-43F4-82C5-BBF47C19144F}">
      <dsp:nvSpPr>
        <dsp:cNvPr id="0" name=""/>
        <dsp:cNvSpPr/>
      </dsp:nvSpPr>
      <dsp:spPr>
        <a:xfrm>
          <a:off x="7360877" y="1684125"/>
          <a:ext cx="229520" cy="198004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50A9C9-ECC0-4B16-9B58-21F893BBB68B}">
      <dsp:nvSpPr>
        <dsp:cNvPr id="0" name=""/>
        <dsp:cNvSpPr/>
      </dsp:nvSpPr>
      <dsp:spPr>
        <a:xfrm>
          <a:off x="7351487" y="1885393"/>
          <a:ext cx="1967619" cy="1689565"/>
        </a:xfrm>
        <a:prstGeom prst="hexagon">
          <a:avLst>
            <a:gd name="adj" fmla="val 25000"/>
            <a:gd name="vf" fmla="val 115470"/>
          </a:avLst>
        </a:prstGeom>
        <a:blipFill dpi="0" rotWithShape="1"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595" t="-644" r="-23405" b="644"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90022C-2988-4026-8828-43E7277670E1}">
      <dsp:nvSpPr>
        <dsp:cNvPr id="0" name=""/>
        <dsp:cNvSpPr/>
      </dsp:nvSpPr>
      <dsp:spPr>
        <a:xfrm>
          <a:off x="7735413" y="1915856"/>
          <a:ext cx="229520" cy="198004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1DFAD2-BDE8-4695-9A2D-C4EBFF9956D4}">
      <dsp:nvSpPr>
        <dsp:cNvPr id="0" name=""/>
        <dsp:cNvSpPr/>
      </dsp:nvSpPr>
      <dsp:spPr>
        <a:xfrm>
          <a:off x="7351487" y="17950"/>
          <a:ext cx="1967619" cy="1689565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30480" rIns="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/>
            <a:t>合作伙伴</a:t>
          </a:r>
          <a:endParaRPr lang="en-US" sz="2400" kern="1200"/>
        </a:p>
      </dsp:txBody>
      <dsp:txXfrm>
        <a:off x="7656252" y="279647"/>
        <a:ext cx="1358089" cy="1166171"/>
      </dsp:txXfrm>
    </dsp:sp>
    <dsp:sp modelId="{157ECADA-FAE8-424A-8E31-71C6997D53D9}">
      <dsp:nvSpPr>
        <dsp:cNvPr id="0" name=""/>
        <dsp:cNvSpPr/>
      </dsp:nvSpPr>
      <dsp:spPr>
        <a:xfrm>
          <a:off x="9054115" y="775154"/>
          <a:ext cx="229520" cy="198004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59E0EE-0E25-4A03-996B-E9BF1B90A61F}">
      <dsp:nvSpPr>
        <dsp:cNvPr id="0" name=""/>
        <dsp:cNvSpPr/>
      </dsp:nvSpPr>
      <dsp:spPr>
        <a:xfrm>
          <a:off x="9044725" y="960647"/>
          <a:ext cx="1967619" cy="1689565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DB9D62-F8DD-4C9F-93E4-5267889A16C0}">
      <dsp:nvSpPr>
        <dsp:cNvPr id="0" name=""/>
        <dsp:cNvSpPr/>
      </dsp:nvSpPr>
      <dsp:spPr>
        <a:xfrm>
          <a:off x="9436997" y="998181"/>
          <a:ext cx="229520" cy="198004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3F282F-FB48-43D7-8B88-1A72A1878FA1}">
      <dsp:nvSpPr>
        <dsp:cNvPr id="0" name=""/>
        <dsp:cNvSpPr/>
      </dsp:nvSpPr>
      <dsp:spPr>
        <a:xfrm>
          <a:off x="9044725" y="2825370"/>
          <a:ext cx="1967619" cy="1689565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30480" rIns="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/>
            <a:t>认证</a:t>
          </a:r>
          <a:endParaRPr lang="en-US" sz="2400" kern="1200"/>
        </a:p>
      </dsp:txBody>
      <dsp:txXfrm>
        <a:off x="9349490" y="3087067"/>
        <a:ext cx="1358089" cy="1166171"/>
      </dsp:txXfrm>
    </dsp:sp>
    <dsp:sp modelId="{CD63990F-7102-4297-9F9E-DA0340A53907}">
      <dsp:nvSpPr>
        <dsp:cNvPr id="0" name=""/>
        <dsp:cNvSpPr/>
      </dsp:nvSpPr>
      <dsp:spPr>
        <a:xfrm>
          <a:off x="9434911" y="4304964"/>
          <a:ext cx="229520" cy="198004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97B9E02-F785-4A83-B188-6ECAD9289407}">
      <dsp:nvSpPr>
        <dsp:cNvPr id="0" name=""/>
        <dsp:cNvSpPr/>
      </dsp:nvSpPr>
      <dsp:spPr>
        <a:xfrm>
          <a:off x="7351487" y="3750116"/>
          <a:ext cx="1967619" cy="1689565"/>
        </a:xfrm>
        <a:prstGeom prst="hexagon">
          <a:avLst>
            <a:gd name="adj" fmla="val 25000"/>
            <a:gd name="vf" fmla="val 115470"/>
          </a:avLst>
        </a:prstGeom>
        <a:blipFill dpi="0" rotWithShape="1"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2236" r="-15764"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0B8602-0270-4E98-9B37-F8920338F677}">
      <dsp:nvSpPr>
        <dsp:cNvPr id="0" name=""/>
        <dsp:cNvSpPr/>
      </dsp:nvSpPr>
      <dsp:spPr>
        <a:xfrm>
          <a:off x="9069764" y="4491545"/>
          <a:ext cx="229520" cy="198004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ings+Icon">
  <dgm:title val="Interconnected Rings"/>
  <dgm:desc val="Use to show overlapping or interconnected ideas or concepts. The first seven lines of Level 1 text correspond with a circle. Unused text does not appear, but remains available if you switch layouts.  "/>
  <dgm:catLst>
    <dgm:cat type="relationship" pri="32000"/>
    <dgm:cat type="officeonline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0"/>
        <dgm:pt modelId="20"/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/>
        <dgm:pt modelId="20"/>
        <dgm:pt modelId="30"/>
        <dgm:pt modelId="40"/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2" destOrd="0"/>
      </dgm:cxnLst>
      <dgm:bg/>
      <dgm:whole/>
    </dgm:dataModel>
  </dgm:clrData>
  <dgm:layoutNode name="Name0">
    <dgm:varLst>
      <dgm:chMax val="7"/>
      <dgm:dir/>
      <dgm:resizeHandles val="exact"/>
    </dgm:varLst>
    <dgm:choose name="Name1">
      <dgm:if name="Name2" axis="ch" ptType="node" func="cnt" op="lt" val="1">
        <dgm:alg type="composite"/>
        <dgm:shape xmlns:r="http://schemas.openxmlformats.org/officeDocument/2006/relationships" r:blip="">
          <dgm:adjLst/>
        </dgm:shape>
        <dgm:presOf/>
        <dgm:constrLst/>
        <dgm:ruleLst/>
      </dgm:if>
      <dgm:if name="Name3" axis="ch" ptType="node" func="cnt" op="equ" val="1">
        <dgm:alg type="composite">
          <dgm:param type="ar" val="1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/>
          <dgm:constr type="h" for="ch" forName="ellipse1" refType="h"/>
        </dgm:constrLst>
      </dgm:if>
      <dgm:if name="Name4" axis="ch" ptType="node" func="cnt" op="equ" val="2">
        <dgm:alg type="composite">
          <dgm:param type="ar" val="0.9086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6602"/>
          <dgm:constr type="h" for="ch" forName="ellipse1" refType="h" fact="0.5999"/>
          <dgm:constr type="l" for="ch" forName="ellipse2" refType="w" fact="0.3398"/>
          <dgm:constr type="t" for="ch" forName="ellipse2" refType="h" fact="0.4001"/>
          <dgm:constr type="w" for="ch" forName="ellipse2" refType="w" fact="0.6602"/>
          <dgm:constr type="h" for="ch" forName="ellipse2" refType="h" fact="0.5999"/>
        </dgm:constrLst>
      </dgm:if>
      <dgm:if name="Name5" axis="ch" ptType="node" func="cnt" op="equ" val="3">
        <dgm:alg type="composite">
          <dgm:param type="ar" val="1.2171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4929"/>
          <dgm:constr type="h" for="ch" forName="ellipse1" refType="h" fact="0.5999"/>
          <dgm:constr type="l" for="ch" forName="ellipse2" refType="w" fact="0.2537"/>
          <dgm:constr type="t" for="ch" forName="ellipse2" refType="h" fact="0.4001"/>
          <dgm:constr type="w" for="ch" forName="ellipse2" refType="w" fact="0.4929"/>
          <dgm:constr type="h" for="ch" forName="ellipse2" refType="h" fact="0.5999"/>
          <dgm:constr type="l" for="ch" forName="ellipse3" refType="w" fact="0.5071"/>
          <dgm:constr type="t" for="ch" forName="ellipse3" refType="h" fact="0"/>
          <dgm:constr type="w" for="ch" forName="ellipse3" refType="w" fact="0.4929"/>
          <dgm:constr type="h" for="ch" forName="ellipse3" refType="h" fact="0.5999"/>
        </dgm:constrLst>
      </dgm:if>
      <dgm:if name="Name6" axis="ch" ptType="node" func="cnt" op="equ" val="4">
        <dgm:alg type="composite">
          <dgm:param type="ar" val="1.5255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3932"/>
          <dgm:constr type="h" for="ch" forName="ellipse1" refType="h" fact="0.5999"/>
          <dgm:constr type="l" for="ch" forName="ellipse2" refType="w" fact="0.2023"/>
          <dgm:constr type="t" for="ch" forName="ellipse2" refType="h" fact="0.4001"/>
          <dgm:constr type="w" for="ch" forName="ellipse2" refType="w" fact="0.3932"/>
          <dgm:constr type="h" for="ch" forName="ellipse2" refType="h" fact="0.5999"/>
          <dgm:constr type="l" for="ch" forName="ellipse3" refType="w" fact="0.4045"/>
          <dgm:constr type="t" for="ch" forName="ellipse3" refType="h" fact="0"/>
          <dgm:constr type="w" for="ch" forName="ellipse3" refType="w" fact="0.3932"/>
          <dgm:constr type="h" for="ch" forName="ellipse3" refType="h" fact="0.5999"/>
          <dgm:constr type="l" for="ch" forName="ellipse4" refType="w" fact="0.6068"/>
          <dgm:constr type="t" for="ch" forName="ellipse4" refType="h" fact="0.4001"/>
          <dgm:constr type="w" for="ch" forName="ellipse4" refType="w" fact="0.3932"/>
          <dgm:constr type="h" for="ch" forName="ellipse4" refType="h" fact="0.5999"/>
        </dgm:constrLst>
      </dgm:if>
      <dgm:if name="Name7" axis="ch" ptType="node" func="cnt" op="equ" val="5">
        <dgm:alg type="composite">
          <dgm:param type="ar" val="1.834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3271"/>
          <dgm:constr type="h" for="ch" forName="ellipse1" refType="h" fact="0.5999"/>
          <dgm:constr type="l" for="ch" forName="ellipse2" refType="w" fact="0.1682"/>
          <dgm:constr type="t" for="ch" forName="ellipse2" refType="h" fact="0.4001"/>
          <dgm:constr type="w" for="ch" forName="ellipse2" refType="w" fact="0.3271"/>
          <dgm:constr type="h" for="ch" forName="ellipse2" refType="h" fact="0.5999"/>
          <dgm:constr type="l" for="ch" forName="ellipse3" refType="w" fact="0.3365"/>
          <dgm:constr type="t" for="ch" forName="ellipse3" refType="h" fact="0"/>
          <dgm:constr type="w" for="ch" forName="ellipse3" refType="w" fact="0.3271"/>
          <dgm:constr type="h" for="ch" forName="ellipse3" refType="h" fact="0.5999"/>
          <dgm:constr type="l" for="ch" forName="ellipse4" refType="w" fact="0.5047"/>
          <dgm:constr type="t" for="ch" forName="ellipse4" refType="h" fact="0.4001"/>
          <dgm:constr type="w" for="ch" forName="ellipse4" refType="w" fact="0.3271"/>
          <dgm:constr type="h" for="ch" forName="ellipse4" refType="h" fact="0.5999"/>
          <dgm:constr type="l" for="ch" forName="ellipse5" refType="w" fact="0.6729"/>
          <dgm:constr type="t" for="ch" forName="ellipse5" refType="h" fact="0"/>
          <dgm:constr type="w" for="ch" forName="ellipse5" refType="w" fact="0.3271"/>
          <dgm:constr type="h" for="ch" forName="ellipse5" refType="h" fact="0.5999"/>
        </dgm:constrLst>
      </dgm:if>
      <dgm:if name="Name8" axis="ch" ptType="node" func="cnt" op="equ" val="6">
        <dgm:alg type="composite">
          <dgm:param type="ar" val="2.1873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278"/>
          <dgm:constr type="h" for="ch" forName="ellipse1" refType="h" fact="0.6081"/>
          <dgm:constr type="l" for="ch" forName="ellipse2" refType="w" fact="0.1444"/>
          <dgm:constr type="t" for="ch" forName="ellipse2" refType="h" fact="0.3919"/>
          <dgm:constr type="w" for="ch" forName="ellipse2" refType="w" fact="0.278"/>
          <dgm:constr type="h" for="ch" forName="ellipse2" refType="h" fact="0.6081"/>
          <dgm:constr type="l" for="ch" forName="ellipse3" refType="w" fact="0.2888"/>
          <dgm:constr type="t" for="ch" forName="ellipse3" refType="h" fact="0"/>
          <dgm:constr type="w" for="ch" forName="ellipse3" refType="w" fact="0.278"/>
          <dgm:constr type="h" for="ch" forName="ellipse3" refType="h" fact="0.6081"/>
          <dgm:constr type="l" for="ch" forName="ellipse4" refType="w" fact="0.4332"/>
          <dgm:constr type="t" for="ch" forName="ellipse4" refType="h" fact="0.3919"/>
          <dgm:constr type="w" for="ch" forName="ellipse4" refType="w" fact="0.278"/>
          <dgm:constr type="h" for="ch" forName="ellipse4" refType="h" fact="0.6081"/>
          <dgm:constr type="l" for="ch" forName="ellipse5" refType="w" fact="0.5776"/>
          <dgm:constr type="t" for="ch" forName="ellipse5" refType="h" fact="0"/>
          <dgm:constr type="w" for="ch" forName="ellipse5" refType="w" fact="0.278"/>
          <dgm:constr type="h" for="ch" forName="ellipse5" refType="h" fact="0.6081"/>
          <dgm:constr type="l" for="ch" forName="ellipse6" refType="w" fact="0.722"/>
          <dgm:constr type="t" for="ch" forName="ellipse6" refType="h" fact="0.3919"/>
          <dgm:constr type="w" for="ch" forName="ellipse6" refType="w" fact="0.278"/>
          <dgm:constr type="h" for="ch" forName="ellipse6" refType="h" fact="0.6081"/>
        </dgm:constrLst>
      </dgm:if>
      <dgm:else name="Name9">
        <dgm:alg type="composite">
          <dgm:param type="ar" val="2.3466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2455"/>
          <dgm:constr type="h" for="ch" forName="ellipse1" refType="h" fact="0.5761"/>
          <dgm:constr type="l" for="ch" forName="ellipse2" refType="w" fact="0.1257"/>
          <dgm:constr type="t" for="ch" forName="ellipse2" refType="h" fact="0.4239"/>
          <dgm:constr type="w" for="ch" forName="ellipse2" refType="w" fact="0.2455"/>
          <dgm:constr type="h" for="ch" forName="ellipse2" refType="h" fact="0.5761"/>
          <dgm:constr type="l" for="ch" forName="ellipse3" refType="w" fact="0.2515"/>
          <dgm:constr type="t" for="ch" forName="ellipse3" refType="h" fact="0"/>
          <dgm:constr type="w" for="ch" forName="ellipse3" refType="w" fact="0.2455"/>
          <dgm:constr type="h" for="ch" forName="ellipse3" refType="h" fact="0.5761"/>
          <dgm:constr type="l" for="ch" forName="ellipse4" refType="w" fact="0.3772"/>
          <dgm:constr type="t" for="ch" forName="ellipse4" refType="h" fact="0.4239"/>
          <dgm:constr type="w" for="ch" forName="ellipse4" refType="w" fact="0.2455"/>
          <dgm:constr type="h" for="ch" forName="ellipse4" refType="h" fact="0.5761"/>
          <dgm:constr type="l" for="ch" forName="ellipse5" refType="w" fact="0.503"/>
          <dgm:constr type="t" for="ch" forName="ellipse5" refType="h" fact="0"/>
          <dgm:constr type="w" for="ch" forName="ellipse5" refType="w" fact="0.2455"/>
          <dgm:constr type="h" for="ch" forName="ellipse5" refType="h" fact="0.5761"/>
          <dgm:constr type="l" for="ch" forName="ellipse6" refType="w" fact="0.6287"/>
          <dgm:constr type="t" for="ch" forName="ellipse6" refType="h" fact="0.4239"/>
          <dgm:constr type="w" for="ch" forName="ellipse6" refType="w" fact="0.2455"/>
          <dgm:constr type="h" for="ch" forName="ellipse6" refType="h" fact="0.5761"/>
          <dgm:constr type="l" for="ch" forName="ellipse7" refType="w" fact="0.7545"/>
          <dgm:constr type="t" for="ch" forName="ellipse7" refType="h" fact="0"/>
          <dgm:constr type="w" for="ch" forName="ellipse7" refType="w" fact="0.2455"/>
          <dgm:constr type="h" for="ch" forName="ellipse7" refType="h" fact="0.5761"/>
        </dgm:constrLst>
      </dgm:else>
    </dgm:choose>
    <dgm:choose name="Name10">
      <dgm:if name="Name11" axis="ch" ptType="node" func="cnt" op="gte" val="1">
        <dgm:layoutNode name="ellipse1" styleLbl="vennNode1">
          <dgm:varLst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choose name="Name12">
            <dgm:if name="Name13" func="var" arg="dir" op="equ" val="norm">
              <dgm:presOf axis="ch desOrSelf" ptType="node node" st="1 1" cnt="1 0"/>
            </dgm:if>
            <dgm:else name="Name14">
              <dgm:choose name="Name15">
                <dgm:if name="Name16" axis="ch" ptType="node" func="cnt" op="equ" val="1">
                  <dgm:presOf axis="ch desOrSelf" ptType="node node" st="1 1" cnt="1 0"/>
                </dgm:if>
                <dgm:if name="Name17" axis="ch" ptType="node" func="cnt" op="equ" val="2">
                  <dgm:presOf axis="ch desOrSelf" ptType="node node" st="2 1" cnt="1 0"/>
                </dgm:if>
                <dgm:if name="Name18" axis="ch" ptType="node" func="cnt" op="equ" val="3">
                  <dgm:presOf axis="ch desOrSelf" ptType="node node" st="3 1" cnt="1 0"/>
                </dgm:if>
                <dgm:if name="Name19" axis="ch" ptType="node" func="cnt" op="equ" val="4">
                  <dgm:presOf axis="ch desOrSelf" ptType="node node" st="4 1" cnt="1 0"/>
                </dgm:if>
                <dgm:if name="Name20" axis="ch" ptType="node" func="cnt" op="equ" val="5">
                  <dgm:presOf axis="ch desOrSelf" ptType="node node" st="5 1" cnt="1 0"/>
                </dgm:if>
                <dgm:if name="Name21" axis="ch" ptType="node" func="cnt" op="equ" val="6">
                  <dgm:presOf axis="ch desOrSelf" ptType="node node" st="6 1" cnt="1 0"/>
                </dgm:if>
                <dgm:if name="Name22" axis="ch" ptType="node" func="cnt" op="gte" val="7">
                  <dgm:presOf axis="ch desOrSelf" ptType="node node" st="7 1" cnt="1 0"/>
                </dgm:if>
                <dgm:else name="Name2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24"/>
    </dgm:choose>
    <dgm:choose name="Name25">
      <dgm:if name="Name26" axis="ch" ptType="node" func="cnt" op="gte" val="2">
        <dgm:layoutNode name="ellipse2" styleLbl="vennNode1">
          <dgm:varLst>
            <dgm:bulletEnabled val="1"/>
          </dgm:varLst>
          <dgm:alg type="tx"/>
          <dgm:choose name="Name27">
            <dgm:if name="Name2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2 1" cnt="1 0"/>
            </dgm:if>
            <dgm:else name="Name29">
              <dgm:shape xmlns:r="http://schemas.openxmlformats.org/officeDocument/2006/relationships" type="ellipse" r:blip="" zOrderOff="-2">
                <dgm:adjLst/>
              </dgm:shape>
              <dgm:choose name="Name30">
                <dgm:if name="Name31" axis="ch" ptType="node" func="cnt" op="equ" val="2">
                  <dgm:presOf axis="ch desOrSelf" ptType="node node" st="1 1" cnt="1 0"/>
                </dgm:if>
                <dgm:if name="Name32" axis="ch" ptType="node" func="cnt" op="equ" val="3">
                  <dgm:presOf axis="ch desOrSelf" ptType="node node" st="2 1" cnt="1 0"/>
                </dgm:if>
                <dgm:if name="Name33" axis="ch" ptType="node" func="cnt" op="equ" val="4">
                  <dgm:presOf axis="ch desOrSelf" ptType="node node" st="3 1" cnt="1 0"/>
                </dgm:if>
                <dgm:if name="Name34" axis="ch" ptType="node" func="cnt" op="equ" val="5">
                  <dgm:presOf axis="ch desOrSelf" ptType="node node" st="4 1" cnt="1 0"/>
                </dgm:if>
                <dgm:if name="Name35" axis="ch" ptType="node" func="cnt" op="equ" val="6">
                  <dgm:presOf axis="ch desOrSelf" ptType="node node" st="5 1" cnt="1 0"/>
                </dgm:if>
                <dgm:if name="Name36" axis="ch" ptType="node" func="cnt" op="gte" val="7">
                  <dgm:presOf axis="ch desOrSelf" ptType="node node" st="6 1" cnt="1 0"/>
                </dgm:if>
                <dgm:else name="Name37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  <dgm:choose name="Name39">
      <dgm:if name="Name40" axis="ch" ptType="node" func="cnt" op="gte" val="3">
        <dgm:layoutNode name="ellipse3" styleLbl="vennNode1">
          <dgm:varLst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choose name="Name41">
            <dgm:if name="Name42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3 1" cnt="1 0"/>
            </dgm:if>
            <dgm:else name="Name43">
              <dgm:shape xmlns:r="http://schemas.openxmlformats.org/officeDocument/2006/relationships" type="ellipse" r:blip="" zOrderOff="-4">
                <dgm:adjLst/>
              </dgm:shape>
              <dgm:choose name="Name44">
                <dgm:if name="Name45" axis="ch" ptType="node" func="cnt" op="equ" val="3">
                  <dgm:presOf axis="ch desOrSelf" ptType="node node" st="1 1" cnt="1 0"/>
                </dgm:if>
                <dgm:if name="Name46" axis="ch" ptType="node" func="cnt" op="equ" val="4">
                  <dgm:presOf axis="ch desOrSelf" ptType="node node" st="2 1" cnt="1 0"/>
                </dgm:if>
                <dgm:if name="Name47" axis="ch" ptType="node" func="cnt" op="equ" val="5">
                  <dgm:presOf axis="ch desOrSelf" ptType="node node" st="3 1" cnt="1 0"/>
                </dgm:if>
                <dgm:if name="Name48" axis="ch" ptType="node" func="cnt" op="equ" val="6">
                  <dgm:presOf axis="ch desOrSelf" ptType="node node" st="4 1" cnt="1 0"/>
                </dgm:if>
                <dgm:if name="Name49" axis="ch" ptType="node" func="cnt" op="gte" val="7">
                  <dgm:presOf axis="ch desOrSelf" ptType="node node" st="5 1" cnt="1 0"/>
                </dgm:if>
                <dgm:else name="Name50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1"/>
    </dgm:choose>
    <dgm:choose name="Name52">
      <dgm:if name="Name53" axis="ch" ptType="node" func="cnt" op="gte" val="4">
        <dgm:layoutNode name="ellipse4" styleLbl="vennNode1">
          <dgm:varLst>
            <dgm:bulletEnabled val="1"/>
          </dgm:varLst>
          <dgm:alg type="tx"/>
          <dgm:choose name="Name54">
            <dgm:if name="Name55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4 1" cnt="1 0"/>
            </dgm:if>
            <dgm:else name="Name56">
              <dgm:shape xmlns:r="http://schemas.openxmlformats.org/officeDocument/2006/relationships" type="ellipse" r:blip="" zOrderOff="-6">
                <dgm:adjLst/>
              </dgm:shape>
              <dgm:choose name="Name57">
                <dgm:if name="Name58" axis="ch" ptType="node" func="cnt" op="equ" val="4">
                  <dgm:presOf axis="ch desOrSelf" ptType="node node" st="1 1" cnt="1 0"/>
                </dgm:if>
                <dgm:if name="Name59" axis="ch" ptType="node" func="cnt" op="equ" val="5">
                  <dgm:presOf axis="ch desOrSelf" ptType="node node" st="2 1" cnt="1 0"/>
                </dgm:if>
                <dgm:if name="Name60" axis="ch" ptType="node" func="cnt" op="equ" val="6">
                  <dgm:presOf axis="ch desOrSelf" ptType="node node" st="3 1" cnt="1 0"/>
                </dgm:if>
                <dgm:if name="Name61" axis="ch" ptType="node" func="cnt" op="gte" val="7">
                  <dgm:presOf axis="ch desOrSelf" ptType="node node" st="4 1" cnt="1 0"/>
                </dgm:if>
                <dgm:else name="Name62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63"/>
    </dgm:choose>
    <dgm:choose name="Name64">
      <dgm:if name="Name65" axis="ch" ptType="node" func="cnt" op="gte" val="5">
        <dgm:layoutNode name="ellipse5" styleLbl="vennNode1">
          <dgm:varLst>
            <dgm:bulletEnabled val="1"/>
          </dgm:varLst>
          <dgm:alg type="tx"/>
          <dgm:choose name="Name66">
            <dgm:if name="Name67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5 1" cnt="1 0"/>
            </dgm:if>
            <dgm:else name="Name68">
              <dgm:shape xmlns:r="http://schemas.openxmlformats.org/officeDocument/2006/relationships" type="ellipse" r:blip="" zOrderOff="-8">
                <dgm:adjLst/>
              </dgm:shape>
              <dgm:choose name="Name69">
                <dgm:if name="Name70" axis="ch" ptType="node" func="cnt" op="equ" val="5">
                  <dgm:presOf axis="ch desOrSelf" ptType="node node" st="1 1" cnt="1 0"/>
                </dgm:if>
                <dgm:if name="Name71" axis="ch" ptType="node" func="cnt" op="equ" val="6">
                  <dgm:presOf axis="ch desOrSelf" ptType="node node" st="2 1" cnt="1 0"/>
                </dgm:if>
                <dgm:if name="Name72" axis="ch" ptType="node" func="cnt" op="gte" val="7">
                  <dgm:presOf axis="ch desOrSelf" ptType="node node" st="3 1" cnt="1 0"/>
                </dgm:if>
                <dgm:else name="Name7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74"/>
    </dgm:choose>
    <dgm:choose name="Name75">
      <dgm:if name="Name76" axis="ch" ptType="node" func="cnt" op="gte" val="6">
        <dgm:layoutNode name="ellipse6" styleLbl="vennNode1">
          <dgm:varLst>
            <dgm:bulletEnabled val="1"/>
          </dgm:varLst>
          <dgm:alg type="tx"/>
          <dgm:choose name="Name77">
            <dgm:if name="Name7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6 1" cnt="1 0"/>
            </dgm:if>
            <dgm:else name="Name79">
              <dgm:shape xmlns:r="http://schemas.openxmlformats.org/officeDocument/2006/relationships" type="ellipse" r:blip="" zOrderOff="-10">
                <dgm:adjLst/>
              </dgm:shape>
              <dgm:choose name="Name80">
                <dgm:if name="Name81" axis="ch" ptType="node" func="cnt" op="equ" val="6">
                  <dgm:presOf axis="ch desOrSelf" ptType="node node" st="1 1" cnt="1 0"/>
                </dgm:if>
                <dgm:if name="Name82" axis="ch" ptType="node" func="cnt" op="gte" val="7">
                  <dgm:presOf axis="ch desOrSelf" ptType="node node" st="2 1" cnt="1 0"/>
                </dgm:if>
                <dgm:else name="Name8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84"/>
    </dgm:choose>
    <dgm:choose name="Name85">
      <dgm:if name="Name86" axis="ch" ptType="node" func="cnt" op="gte" val="7">
        <dgm:layoutNode name="ellipse7" styleLbl="vennNode1">
          <dgm:varLst>
            <dgm:bulletEnabled val="1"/>
          </dgm:varLst>
          <dgm:alg type="tx"/>
          <dgm:choose name="Name87">
            <dgm:if name="Name8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7 1" cnt="1 0"/>
            </dgm:if>
            <dgm:else name="Name89">
              <dgm:shape xmlns:r="http://schemas.openxmlformats.org/officeDocument/2006/relationships" type="ellipse" r:blip="" zOrderOff="-12">
                <dgm:adjLst/>
              </dgm:shape>
              <dgm:presOf axis="ch desOrSelf" ptType="node node" st="1 1" cnt="1 0"/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90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243B43-F286-48C1-BBED-D571E17C6AE3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37A20C-0A41-4975-BF38-102D39C809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226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ot-now.com/2020/06/04/103245-why-98-of-iot-traffic-is-unencrypted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it42.paloaltonetworks.com/iot-threat-report-2020/" TargetMode="Externa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8E59B-3326-4FD4-8806-9EAC0DB7D60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4419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/>
              <a:t>数据存储通常的做法是数据加密存储</a:t>
            </a:r>
            <a:endParaRPr lang="en-US" altLang="zh-CN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/>
              <a:t>最终密钥的安全存储和使用是关键</a:t>
            </a:r>
            <a:endParaRPr lang="en-US" altLang="zh-CN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zh-CN" altLang="en-US"/>
              <a:t>需要考虑来自芯片外部和内部的攻击</a:t>
            </a:r>
            <a:endParaRPr lang="en-US" altLang="zh-CN"/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zh-CN" altLang="en-US"/>
              <a:t>外部攻击主要依赖于调试端口访问控制和芯片生命周期管理</a:t>
            </a:r>
            <a:endParaRPr lang="en-US" altLang="zh-CN"/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zh-CN" altLang="en-US"/>
              <a:t>来自芯片内部攻击主要考虑软件漏洞可能带来的风险</a:t>
            </a:r>
            <a:endParaRPr lang="en-US" altLang="zh-CN"/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zh-CN" altLang="en-US"/>
              <a:t>通过硬件隔离机制，避免关键数据能够被所有代码访问（包括存在风险的代码）</a:t>
            </a:r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8E59B-3326-4FD4-8806-9EAC0DB7D607}" type="slidenum">
              <a:rPr lang="fr-FR" smtClean="0"/>
              <a:pPr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88184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8E59B-3326-4FD4-8806-9EAC0DB7D607}" type="slidenum">
              <a:rPr lang="fr-FR" smtClean="0"/>
              <a:pPr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905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8E59B-3326-4FD4-8806-9EAC0DB7D607}" type="slidenum">
              <a:rPr lang="fr-FR" smtClean="0"/>
              <a:pPr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60173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8E59B-3326-4FD4-8806-9EAC0DB7D607}" type="slidenum">
              <a:rPr lang="fr-FR" smtClean="0"/>
              <a:pPr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96490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8E59B-3326-4FD4-8806-9EAC0DB7D607}" type="slidenum">
              <a:rPr lang="fr-FR" smtClean="0"/>
              <a:pPr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55067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440946-B3FE-4062-9BAE-4125F5E6CB49}" type="slidenum">
              <a:rPr lang="fr-FR" smtClean="0"/>
              <a:pPr/>
              <a:t>30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592864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>
                <a:solidFill>
                  <a:schemeClr val="bg1"/>
                </a:solidFill>
                <a:latin typeface="Arial" panose="020B0604020202020204" pitchFamily="34" charset="0"/>
                <a:cs typeface="Arial"/>
              </a:rPr>
              <a:t>Describe the evolution of the market and the emerging applications / needs for new products</a:t>
            </a:r>
          </a:p>
          <a:p>
            <a:r>
              <a:rPr lang="en-US" sz="1600">
                <a:latin typeface="Arial" panose="020B0604020202020204" pitchFamily="34" charset="0"/>
              </a:rPr>
              <a:t>Wellness / Fitness / Lifestyle</a:t>
            </a:r>
          </a:p>
          <a:p>
            <a:pPr lvl="1"/>
            <a:r>
              <a:rPr lang="en-US" sz="1600">
                <a:latin typeface="Arial" panose="020B0604020202020204" pitchFamily="34" charset="0"/>
              </a:rPr>
              <a:t>Activity trackers, GPS</a:t>
            </a:r>
          </a:p>
          <a:p>
            <a:r>
              <a:rPr lang="en-US" sz="1600">
                <a:latin typeface="Arial" panose="020B0604020202020204" pitchFamily="34" charset="0"/>
              </a:rPr>
              <a:t>Metering</a:t>
            </a:r>
          </a:p>
          <a:p>
            <a:pPr lvl="1"/>
            <a:r>
              <a:rPr lang="en-US" sz="1600">
                <a:latin typeface="Arial" panose="020B0604020202020204" pitchFamily="34" charset="0"/>
              </a:rPr>
              <a:t>Gas, water, Electricity</a:t>
            </a:r>
          </a:p>
          <a:p>
            <a:r>
              <a:rPr lang="en-US" sz="1600">
                <a:latin typeface="Arial" panose="020B0604020202020204" pitchFamily="34" charset="0"/>
              </a:rPr>
              <a:t>Industrial</a:t>
            </a:r>
          </a:p>
          <a:p>
            <a:pPr lvl="1"/>
            <a:r>
              <a:rPr lang="en-US" sz="1600">
                <a:latin typeface="Arial" panose="020B0604020202020204" pitchFamily="34" charset="0"/>
              </a:rPr>
              <a:t>Sensors, 4-20 mA loop</a:t>
            </a:r>
          </a:p>
          <a:p>
            <a:pPr lvl="1"/>
            <a:r>
              <a:rPr lang="en-US" sz="1600">
                <a:latin typeface="Arial" panose="020B0604020202020204" pitchFamily="34" charset="0"/>
              </a:rPr>
              <a:t>Thermostat, alarm detector, in-home display</a:t>
            </a:r>
          </a:p>
          <a:p>
            <a:r>
              <a:rPr lang="en-US" sz="1600">
                <a:latin typeface="Arial" panose="020B0604020202020204" pitchFamily="34" charset="0"/>
              </a:rPr>
              <a:t>Medical</a:t>
            </a:r>
          </a:p>
          <a:p>
            <a:pPr lvl="1"/>
            <a:r>
              <a:rPr lang="en-US" sz="1600">
                <a:latin typeface="Arial" panose="020B0604020202020204" pitchFamily="34" charset="0"/>
              </a:rPr>
              <a:t>Insulin pump, </a:t>
            </a:r>
            <a:r>
              <a:rPr lang="en-US" sz="1600" err="1">
                <a:latin typeface="Arial" panose="020B0604020202020204" pitchFamily="34" charset="0"/>
              </a:rPr>
              <a:t>Glucosemeter</a:t>
            </a:r>
            <a:endParaRPr lang="en-US" sz="1600">
              <a:latin typeface="Arial" panose="020B0604020202020204" pitchFamily="34" charset="0"/>
            </a:endParaRPr>
          </a:p>
          <a:p>
            <a:r>
              <a:rPr lang="en-US" sz="1600">
                <a:latin typeface="Arial" panose="020B0604020202020204" pitchFamily="34" charset="0"/>
              </a:rPr>
              <a:t>Safety</a:t>
            </a:r>
          </a:p>
          <a:p>
            <a:pPr lvl="1"/>
            <a:r>
              <a:rPr lang="en-US" sz="1600">
                <a:latin typeface="Arial" panose="020B0604020202020204" pitchFamily="34" charset="0"/>
              </a:rPr>
              <a:t>Mobile POS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440946-B3FE-4062-9BAE-4125F5E6CB49}" type="slidenum">
              <a:rPr lang="en-US" sz="1600" smtClean="0">
                <a:latin typeface="Arial" panose="020B0604020202020204" pitchFamily="34" charset="0"/>
              </a:rPr>
              <a:t>31</a:t>
            </a:fld>
            <a:endParaRPr lang="en-US" sz="16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98655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600">
              <a:latin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440946-B3FE-4062-9BAE-4125F5E6CB49}" type="slidenum">
              <a:rPr lang="en-US" sz="1600" smtClean="0">
                <a:latin typeface="Arial" panose="020B0604020202020204" pitchFamily="34" charset="0"/>
              </a:rPr>
              <a:pPr/>
              <a:t>32</a:t>
            </a:fld>
            <a:endParaRPr lang="en-US" sz="16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77343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600">
              <a:latin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440946-B3FE-4062-9BAE-4125F5E6CB49}" type="slidenum">
              <a:rPr lang="en-US" sz="1600" smtClean="0">
                <a:latin typeface="Arial" panose="020B0604020202020204" pitchFamily="34" charset="0"/>
              </a:rPr>
              <a:pPr/>
              <a:t>33</a:t>
            </a:fld>
            <a:endParaRPr lang="en-US" sz="16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78661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600">
              <a:latin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440946-B3FE-4062-9BAE-4125F5E6CB49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44692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8E59B-3326-4FD4-8806-9EAC0DB7D60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1644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EB73371-5DD3-42C0-AB70-C9EBE38E9170}" type="datetime5">
              <a:rPr lang="en-US" sz="1600" smtClean="0">
                <a:latin typeface="Arial" panose="020B0604020202020204" pitchFamily="34" charset="0"/>
                <a:ea typeface="ＭＳ Ｐゴシック" pitchFamily="34" charset="-128"/>
              </a:rPr>
              <a:pPr/>
              <a:t>27-May-21</a:t>
            </a:fld>
            <a:endParaRPr lang="en-US" sz="1600">
              <a:latin typeface="Arial" panose="020B0604020202020204" pitchFamily="34" charset="0"/>
              <a:ea typeface="ＭＳ Ｐゴシック" pitchFamily="34" charset="-128"/>
            </a:endParaRPr>
          </a:p>
        </p:txBody>
      </p:sp>
      <p:sp>
        <p:nvSpPr>
          <p:cNvPr id="3277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C2F6EC5-7C5A-4B10-824B-4E8C21AFCBE2}" type="slidenum">
              <a:rPr lang="en-US" sz="1600" smtClean="0">
                <a:latin typeface="Arial" panose="020B0604020202020204" pitchFamily="34" charset="0"/>
                <a:ea typeface="ＭＳ Ｐゴシック" pitchFamily="34" charset="-128"/>
              </a:rPr>
              <a:pPr/>
              <a:t>35</a:t>
            </a:fld>
            <a:endParaRPr lang="en-US" sz="1600">
              <a:latin typeface="Arial" panose="020B0604020202020204" pitchFamily="34" charset="0"/>
              <a:ea typeface="ＭＳ Ｐゴシック" pitchFamily="34" charset="-128"/>
            </a:endParaRPr>
          </a:p>
        </p:txBody>
      </p:sp>
      <p:sp>
        <p:nvSpPr>
          <p:cNvPr id="3277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19075" y="809625"/>
            <a:ext cx="7180263" cy="4040188"/>
          </a:xfrm>
          <a:ln/>
        </p:spPr>
      </p:sp>
      <p:sp>
        <p:nvSpPr>
          <p:cNvPr id="3277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3790" y="5120370"/>
            <a:ext cx="5390305" cy="4850868"/>
          </a:xfrm>
          <a:noFill/>
          <a:ln/>
        </p:spPr>
        <p:txBody>
          <a:bodyPr/>
          <a:lstStyle/>
          <a:p>
            <a:pPr eaLnBrk="1" hangingPunct="1"/>
            <a:endParaRPr lang="en-US" sz="1600" b="1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412265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600">
              <a:latin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C91ED-392B-4D3B-9A1D-F6C704B6CCAB}" type="slidenum">
              <a:rPr lang="en-US" sz="1600" smtClean="0">
                <a:latin typeface="Arial" panose="020B0604020202020204" pitchFamily="34" charset="0"/>
              </a:rPr>
              <a:t>36</a:t>
            </a:fld>
            <a:endParaRPr lang="en-US" sz="16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43609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600">
              <a:latin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37A20C-0A41-4975-BF38-102D39C80972}" type="slidenum">
              <a:rPr lang="en-US" sz="1600" smtClean="0">
                <a:latin typeface="Arial" panose="020B0604020202020204" pitchFamily="34" charset="0"/>
              </a:rPr>
              <a:t>37</a:t>
            </a:fld>
            <a:endParaRPr lang="en-US" sz="16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77747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hlinkClick r:id="rId3"/>
              </a:rPr>
              <a:t>https://www.iot-now.com/2020/06/04/103245-why-98-of-iot-traffic-is-unencrypted/</a:t>
            </a:r>
            <a:br>
              <a:rPr lang="en-US"/>
            </a:br>
            <a:r>
              <a:rPr lang="en-US">
                <a:hlinkClick r:id="rId4"/>
              </a:rPr>
              <a:t>https://unit42.paloaltonetworks.com/iot-threat-report-2020/</a:t>
            </a:r>
            <a:r>
              <a:rPr lang="en-US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8E59B-3326-4FD4-8806-9EAC0DB7D607}" type="slidenum">
              <a:rPr lang="fr-FR" smtClean="0"/>
              <a:pPr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71447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sz="2800"/>
              <a:t>2020 </a:t>
            </a:r>
            <a:r>
              <a:rPr lang="en-US" altLang="zh-CN" sz="2800"/>
              <a:t>Unit 42</a:t>
            </a:r>
            <a:r>
              <a:rPr lang="zh-CN" altLang="en-US" sz="2800"/>
              <a:t>的</a:t>
            </a:r>
            <a:r>
              <a:rPr lang="en-US" sz="2800"/>
              <a:t>IoT </a:t>
            </a:r>
            <a:r>
              <a:rPr lang="zh-CN" altLang="en-US" sz="2800"/>
              <a:t>威胁报告指出</a:t>
            </a:r>
            <a:endParaRPr lang="en-US" sz="2800"/>
          </a:p>
          <a:p>
            <a:pPr lvl="1">
              <a:spcBef>
                <a:spcPts val="1200"/>
              </a:spcBef>
            </a:pPr>
            <a:r>
              <a:rPr lang="en-US" sz="1800"/>
              <a:t>98% </a:t>
            </a:r>
            <a:r>
              <a:rPr lang="zh-CN" altLang="en-US" sz="1800"/>
              <a:t>的</a:t>
            </a:r>
            <a:r>
              <a:rPr lang="en-US" sz="1800"/>
              <a:t>IoT</a:t>
            </a:r>
            <a:r>
              <a:rPr lang="zh-CN" altLang="en-US" sz="1800"/>
              <a:t>设备传输的数据都是明文的，没有加密</a:t>
            </a:r>
            <a:endParaRPr lang="en-US" sz="1800"/>
          </a:p>
          <a:p>
            <a:pPr lvl="1">
              <a:spcBef>
                <a:spcPts val="1200"/>
              </a:spcBef>
            </a:pPr>
            <a:r>
              <a:rPr lang="en-US" sz="1800"/>
              <a:t>72% </a:t>
            </a:r>
            <a:r>
              <a:rPr lang="zh-CN" altLang="en-US" sz="1800"/>
              <a:t>的医疗健康服务网络将</a:t>
            </a:r>
            <a:r>
              <a:rPr lang="en-US" sz="1800"/>
              <a:t>IoT</a:t>
            </a:r>
            <a:r>
              <a:rPr lang="zh-CN" altLang="en-US" sz="1800"/>
              <a:t>和</a:t>
            </a:r>
            <a:r>
              <a:rPr lang="en-US" sz="1800"/>
              <a:t>IT</a:t>
            </a:r>
            <a:r>
              <a:rPr lang="zh-CN" altLang="en-US" sz="1800"/>
              <a:t>数据混在一起</a:t>
            </a:r>
            <a:endParaRPr lang="en-US" sz="2400"/>
          </a:p>
          <a:p>
            <a:pPr>
              <a:spcBef>
                <a:spcPts val="2400"/>
              </a:spcBef>
            </a:pPr>
            <a:r>
              <a:rPr lang="en-US"/>
              <a:t>IoT </a:t>
            </a:r>
            <a:r>
              <a:rPr lang="zh-CN" altLang="en-US"/>
              <a:t>通常成为黑客攻击的入口</a:t>
            </a:r>
            <a:endParaRPr lang="en-US"/>
          </a:p>
          <a:p>
            <a:pPr lvl="1">
              <a:spcBef>
                <a:spcPts val="1200"/>
              </a:spcBef>
            </a:pPr>
            <a:r>
              <a:rPr lang="zh-CN" altLang="en-US"/>
              <a:t>很多黑客的攻击目标并不是物联网设备本身，但是物联网设备常常成为被黑客利用的工具和切入点</a:t>
            </a:r>
            <a:endParaRPr lang="en-US"/>
          </a:p>
          <a:p>
            <a:pPr>
              <a:spcBef>
                <a:spcPts val="2400"/>
              </a:spcBef>
            </a:pPr>
            <a:r>
              <a:rPr lang="zh-CN" altLang="en-US"/>
              <a:t>多地相继出台相关法规来改善这种状况</a:t>
            </a:r>
            <a:endParaRPr lang="en-US"/>
          </a:p>
          <a:p>
            <a:pPr lvl="1">
              <a:spcBef>
                <a:spcPts val="1200"/>
              </a:spcBef>
            </a:pPr>
            <a:r>
              <a:rPr lang="zh-CN" altLang="en-US"/>
              <a:t>例如美国，英国，欧盟，日本，新加坡</a:t>
            </a:r>
            <a:r>
              <a:rPr lang="en-US"/>
              <a:t>…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8E59B-3326-4FD4-8806-9EAC0DB7D607}" type="slidenum">
              <a:rPr lang="fr-FR" smtClean="0"/>
              <a:pPr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1279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8E59B-3326-4FD4-8806-9EAC0DB7D60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6632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8E59B-3326-4FD4-8806-9EAC0DB7D607}" type="slidenum">
              <a:rPr lang="fr-FR" smtClean="0"/>
              <a:pPr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24003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8E59B-3326-4FD4-8806-9EAC0DB7D607}" type="slidenum">
              <a:rPr lang="fr-FR" smtClean="0"/>
              <a:pPr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49270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8E59B-3326-4FD4-8806-9EAC0DB7D607}" type="slidenum">
              <a:rPr lang="fr-FR" smtClean="0"/>
              <a:pPr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21118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/>
              <a:t>数据存储通常的做法是数据加密存储</a:t>
            </a:r>
            <a:endParaRPr lang="en-US" altLang="zh-CN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/>
              <a:t>最终密钥的安全存储和使用是关键</a:t>
            </a:r>
            <a:endParaRPr lang="en-US" altLang="zh-CN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zh-CN" altLang="en-US"/>
              <a:t>需要考虑来自芯片外部和内部的攻击</a:t>
            </a:r>
            <a:endParaRPr lang="en-US" altLang="zh-CN"/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zh-CN" altLang="en-US"/>
              <a:t>外部攻击主要依赖于调试端口访问控制和芯片生命周期管理</a:t>
            </a:r>
            <a:endParaRPr lang="en-US" altLang="zh-CN"/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zh-CN" altLang="en-US"/>
              <a:t>来自芯片内部攻击主要考虑软件漏洞可能带来的风险</a:t>
            </a:r>
            <a:endParaRPr lang="en-US" altLang="zh-CN"/>
          </a:p>
          <a:p>
            <a:pPr marL="1085850" lvl="2" indent="-171450">
              <a:buFont typeface="Arial" panose="020B0604020202020204" pitchFamily="34" charset="0"/>
              <a:buChar char="•"/>
            </a:pPr>
            <a:r>
              <a:rPr lang="zh-CN" altLang="en-US"/>
              <a:t>通过硬件隔离机制，避免关键数据能够被所有代码访问（包括存在风险的代码）</a:t>
            </a:r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8E59B-3326-4FD4-8806-9EAC0DB7D607}" type="slidenum">
              <a:rPr lang="fr-FR" smtClean="0"/>
              <a:pPr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91445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st.com/trademarks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in title">
    <p:bg>
      <p:bgPr>
        <a:solidFill>
          <a:srgbClr val="0023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FBBC7E-853C-4EAC-941C-F7D4C872CED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95999" y="2312988"/>
            <a:ext cx="5795963" cy="2702071"/>
          </a:xfrm>
        </p:spPr>
        <p:txBody>
          <a:bodyPr anchor="ctr"/>
          <a:lstStyle>
            <a:lvl1pPr algn="l"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</a:t>
            </a:r>
            <a:endParaRPr lang="fr-F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38F8A67-080E-4CD5-8528-5627C41B2D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95999" y="5015060"/>
            <a:ext cx="5795963" cy="1077764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Presenter</a:t>
            </a:r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564B28F-A25E-4825-B94D-B2AD0EA2A9F6}"/>
              </a:ext>
            </a:extLst>
          </p:cNvPr>
          <p:cNvSpPr/>
          <p:nvPr/>
        </p:nvSpPr>
        <p:spPr>
          <a:xfrm>
            <a:off x="-228" y="0"/>
            <a:ext cx="439056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020E53B0-4A6F-4EA6-BAD9-3F10842526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25552" y="0"/>
            <a:ext cx="2366448" cy="1824288"/>
          </a:xfrm>
          <a:prstGeom prst="rect">
            <a:avLst/>
          </a:prstGeom>
        </p:spPr>
      </p:pic>
      <p:sp>
        <p:nvSpPr>
          <p:cNvPr id="26" name="Picture Placeholder 14">
            <a:extLst>
              <a:ext uri="{FF2B5EF4-FFF2-40B4-BE49-F238E27FC236}">
                <a16:creationId xmlns:a16="http://schemas.microsoft.com/office/drawing/2014/main" id="{21F7501C-E215-48DE-9901-1589EACC1FF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38828" y="0"/>
            <a:ext cx="6280432" cy="6858000"/>
          </a:xfrm>
          <a:custGeom>
            <a:avLst/>
            <a:gdLst>
              <a:gd name="connsiteX0" fmla="*/ 0 w 6280432"/>
              <a:gd name="connsiteY0" fmla="*/ 0 h 6858000"/>
              <a:gd name="connsiteX1" fmla="*/ 6280432 w 6280432"/>
              <a:gd name="connsiteY1" fmla="*/ 0 h 6858000"/>
              <a:gd name="connsiteX2" fmla="*/ 6280432 w 6280432"/>
              <a:gd name="connsiteY2" fmla="*/ 2281561 h 6858000"/>
              <a:gd name="connsiteX3" fmla="*/ 5466285 w 6280432"/>
              <a:gd name="connsiteY3" fmla="*/ 2281561 h 6858000"/>
              <a:gd name="connsiteX4" fmla="*/ 5466285 w 6280432"/>
              <a:gd name="connsiteY4" fmla="*/ 6858000 h 6858000"/>
              <a:gd name="connsiteX5" fmla="*/ 0 w 6280432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80432" h="6858000">
                <a:moveTo>
                  <a:pt x="0" y="0"/>
                </a:moveTo>
                <a:lnTo>
                  <a:pt x="6280432" y="0"/>
                </a:lnTo>
                <a:lnTo>
                  <a:pt x="6280432" y="2281561"/>
                </a:lnTo>
                <a:lnTo>
                  <a:pt x="5466285" y="2281561"/>
                </a:lnTo>
                <a:lnTo>
                  <a:pt x="546628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Drag and drop </a:t>
            </a:r>
            <a:br>
              <a:rPr lang="en-US"/>
            </a:br>
            <a:r>
              <a:rPr lang="en-US"/>
              <a:t>a picture here</a:t>
            </a:r>
          </a:p>
        </p:txBody>
      </p:sp>
    </p:spTree>
    <p:extLst>
      <p:ext uri="{BB962C8B-B14F-4D97-AF65-F5344CB8AC3E}">
        <p14:creationId xmlns:p14="http://schemas.microsoft.com/office/powerpoint/2010/main" val="42057752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516">
          <p15:clr>
            <a:srgbClr val="FBAE40"/>
          </p15:clr>
        </p15:guide>
        <p15:guide id="2" pos="7387">
          <p15:clr>
            <a:srgbClr val="FBAE40"/>
          </p15:clr>
        </p15:guide>
        <p15:guide id="3" orient="horz" pos="3067">
          <p15:clr>
            <a:srgbClr val="FBAE40"/>
          </p15:clr>
        </p15:guide>
        <p15:guide id="4" orient="horz" pos="3935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Main title without picture">
    <p:bg>
      <p:bgPr>
        <a:solidFill>
          <a:srgbClr val="0023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FBBC7E-853C-4EAC-941C-F7D4C872CED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55701" y="2085976"/>
            <a:ext cx="7807324" cy="2929084"/>
          </a:xfrm>
        </p:spPr>
        <p:txBody>
          <a:bodyPr anchor="ctr"/>
          <a:lstStyle>
            <a:lvl1pPr algn="l"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</a:t>
            </a:r>
            <a:endParaRPr lang="fr-F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38F8A67-080E-4CD5-8528-5627C41B2D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55701" y="5015060"/>
            <a:ext cx="7807324" cy="1077764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Presenter</a:t>
            </a:r>
            <a:endParaRPr lang="fr-FR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92FC3CE6-78BD-44D0-9BE3-1EF21AC5D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25552" y="0"/>
            <a:ext cx="2366448" cy="1824288"/>
          </a:xfrm>
          <a:prstGeom prst="rect">
            <a:avLst/>
          </a:pr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DDF7C4B5-15B1-42E4-9F81-B5E59B0C5030}"/>
              </a:ext>
            </a:extLst>
          </p:cNvPr>
          <p:cNvSpPr/>
          <p:nvPr/>
        </p:nvSpPr>
        <p:spPr>
          <a:xfrm>
            <a:off x="-228" y="0"/>
            <a:ext cx="1155928" cy="6858000"/>
          </a:xfrm>
          <a:custGeom>
            <a:avLst/>
            <a:gdLst>
              <a:gd name="connsiteX0" fmla="*/ 0 w 1155928"/>
              <a:gd name="connsiteY0" fmla="*/ 0 h 6858000"/>
              <a:gd name="connsiteX1" fmla="*/ 439056 w 1155928"/>
              <a:gd name="connsiteY1" fmla="*/ 0 h 6858000"/>
              <a:gd name="connsiteX2" fmla="*/ 1155928 w 1155928"/>
              <a:gd name="connsiteY2" fmla="*/ 0 h 6858000"/>
              <a:gd name="connsiteX3" fmla="*/ 1155928 w 1155928"/>
              <a:gd name="connsiteY3" fmla="*/ 1714500 h 6858000"/>
              <a:gd name="connsiteX4" fmla="*/ 439056 w 1155928"/>
              <a:gd name="connsiteY4" fmla="*/ 1714500 h 6858000"/>
              <a:gd name="connsiteX5" fmla="*/ 439056 w 1155928"/>
              <a:gd name="connsiteY5" fmla="*/ 6858000 h 6858000"/>
              <a:gd name="connsiteX6" fmla="*/ 0 w 1155928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55928" h="6858000">
                <a:moveTo>
                  <a:pt x="0" y="0"/>
                </a:moveTo>
                <a:lnTo>
                  <a:pt x="439056" y="0"/>
                </a:lnTo>
                <a:lnTo>
                  <a:pt x="1155928" y="0"/>
                </a:lnTo>
                <a:lnTo>
                  <a:pt x="1155928" y="1714500"/>
                </a:lnTo>
                <a:lnTo>
                  <a:pt x="439056" y="1714500"/>
                </a:lnTo>
                <a:lnTo>
                  <a:pt x="439056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5884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709">
          <p15:clr>
            <a:srgbClr val="FBAE40"/>
          </p15:clr>
        </p15:guide>
        <p15:guide id="2" orient="horz" pos="2615">
          <p15:clr>
            <a:srgbClr val="FBAE40"/>
          </p15:clr>
        </p15:guide>
        <p15:guide id="3" pos="5196">
          <p15:clr>
            <a:srgbClr val="FBAE40"/>
          </p15:clr>
        </p15:guide>
        <p15:guide id="4" pos="610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spcBef>
                <a:spcPts val="1200"/>
              </a:spcBef>
              <a:defRPr/>
            </a:lvl1pPr>
          </a:lstStyle>
          <a:p>
            <a:pPr lvl="0"/>
            <a:r>
              <a:rPr lang="en-US"/>
              <a:t>First level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6EF7C4-3513-40DF-91A6-018C8E9ACF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09C56-7218-46B6-9ECA-3D033A37722B}" type="datetime1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2B796A-0B1E-46FA-AC86-9A7803DF8C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98E223-380C-4295-85FF-7B9C2423B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7B169-58CE-4E65-B1F9-ACF9E46440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5801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654">
          <p15:clr>
            <a:srgbClr val="FBAE40"/>
          </p15:clr>
        </p15:guide>
        <p15:guide id="2" pos="726">
          <p15:clr>
            <a:srgbClr val="FBAE40"/>
          </p15:clr>
        </p15:guide>
        <p15:guide id="3" orient="horz" pos="137">
          <p15:clr>
            <a:srgbClr val="FBAE40"/>
          </p15:clr>
        </p15:guide>
        <p15:guide id="4" orient="horz" pos="674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19399" y="419894"/>
            <a:ext cx="9372601" cy="1484312"/>
          </a:xfrm>
          <a:solidFill>
            <a:schemeClr val="accent4"/>
          </a:solidFill>
        </p:spPr>
        <p:txBody>
          <a:bodyPr vert="horz" lIns="91440" tIns="45720" rIns="288000" bIns="45720" rtlCol="0" anchor="ctr">
            <a:noAutofit/>
          </a:bodyPr>
          <a:lstStyle>
            <a:lvl1pPr marL="263525" indent="0" algn="l">
              <a:defRPr lang="en-US" sz="3600" b="1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Section title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2010E20D-C2F4-4C57-9379-900BECBE54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1556" y="6094699"/>
            <a:ext cx="990025" cy="763207"/>
          </a:xfrm>
          <a:prstGeom prst="rect">
            <a:avLst/>
          </a:prstGeom>
        </p:spPr>
      </p:pic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3CCF378-34BF-4EE7-87EE-0F21AAF7F20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304925"/>
            <a:ext cx="12192000" cy="5553075"/>
          </a:xfrm>
          <a:custGeom>
            <a:avLst/>
            <a:gdLst>
              <a:gd name="connsiteX0" fmla="*/ 0 w 12192000"/>
              <a:gd name="connsiteY0" fmla="*/ 5552981 h 5553075"/>
              <a:gd name="connsiteX1" fmla="*/ 12192000 w 12192000"/>
              <a:gd name="connsiteY1" fmla="*/ 5552981 h 5553075"/>
              <a:gd name="connsiteX2" fmla="*/ 12192000 w 12192000"/>
              <a:gd name="connsiteY2" fmla="*/ 5553075 h 5553075"/>
              <a:gd name="connsiteX3" fmla="*/ 0 w 12192000"/>
              <a:gd name="connsiteY3" fmla="*/ 5553075 h 5553075"/>
              <a:gd name="connsiteX4" fmla="*/ 0 w 12192000"/>
              <a:gd name="connsiteY4" fmla="*/ 0 h 5553075"/>
              <a:gd name="connsiteX5" fmla="*/ 2819401 w 12192000"/>
              <a:gd name="connsiteY5" fmla="*/ 0 h 5553075"/>
              <a:gd name="connsiteX6" fmla="*/ 2819401 w 12192000"/>
              <a:gd name="connsiteY6" fmla="*/ 599281 h 5553075"/>
              <a:gd name="connsiteX7" fmla="*/ 12192000 w 12192000"/>
              <a:gd name="connsiteY7" fmla="*/ 599281 h 5553075"/>
              <a:gd name="connsiteX8" fmla="*/ 12192000 w 12192000"/>
              <a:gd name="connsiteY8" fmla="*/ 4787900 h 5553075"/>
              <a:gd name="connsiteX9" fmla="*/ 1683657 w 12192000"/>
              <a:gd name="connsiteY9" fmla="*/ 4787900 h 5553075"/>
              <a:gd name="connsiteX10" fmla="*/ 1683657 w 12192000"/>
              <a:gd name="connsiteY10" fmla="*/ 4631418 h 5553075"/>
              <a:gd name="connsiteX11" fmla="*/ 0 w 12192000"/>
              <a:gd name="connsiteY11" fmla="*/ 4631418 h 555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5553075">
                <a:moveTo>
                  <a:pt x="0" y="5552981"/>
                </a:moveTo>
                <a:lnTo>
                  <a:pt x="12192000" y="5552981"/>
                </a:lnTo>
                <a:lnTo>
                  <a:pt x="12192000" y="5553075"/>
                </a:lnTo>
                <a:lnTo>
                  <a:pt x="0" y="5553075"/>
                </a:lnTo>
                <a:close/>
                <a:moveTo>
                  <a:pt x="0" y="0"/>
                </a:moveTo>
                <a:lnTo>
                  <a:pt x="2819401" y="0"/>
                </a:lnTo>
                <a:lnTo>
                  <a:pt x="2819401" y="599281"/>
                </a:lnTo>
                <a:lnTo>
                  <a:pt x="12192000" y="599281"/>
                </a:lnTo>
                <a:lnTo>
                  <a:pt x="12192000" y="4787900"/>
                </a:lnTo>
                <a:lnTo>
                  <a:pt x="1683657" y="4787900"/>
                </a:lnTo>
                <a:lnTo>
                  <a:pt x="1683657" y="4631418"/>
                </a:lnTo>
                <a:lnTo>
                  <a:pt x="0" y="4631418"/>
                </a:lnTo>
                <a:close/>
              </a:path>
            </a:pathLst>
          </a:custGeom>
          <a:noFill/>
        </p:spPr>
        <p:txBody>
          <a:bodyPr vert="horz" wrap="none" lIns="91440" tIns="45720" rIns="90000" bIns="45720" rtlCol="0" anchor="ctr">
            <a:noAutofit/>
          </a:bodyPr>
          <a:lstStyle>
            <a:lvl1pPr algn="ctr">
              <a:buClr>
                <a:schemeClr val="tx1"/>
              </a:buClr>
              <a:defRPr lang="en-US" baseline="0">
                <a:solidFill>
                  <a:schemeClr val="bg2"/>
                </a:solidFill>
              </a:defRPr>
            </a:lvl1pPr>
          </a:lstStyle>
          <a:p>
            <a:pPr marL="261938" lvl="0" indent="-261938" algn="ctr"/>
            <a:r>
              <a:rPr lang="en-US"/>
              <a:t>Drag and drop a picture here (optional)</a:t>
            </a:r>
          </a:p>
        </p:txBody>
      </p:sp>
    </p:spTree>
    <p:extLst>
      <p:ext uri="{BB962C8B-B14F-4D97-AF65-F5344CB8AC3E}">
        <p14:creationId xmlns:p14="http://schemas.microsoft.com/office/powerpoint/2010/main" val="4200119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00037" y="1484313"/>
            <a:ext cx="5719763" cy="4608512"/>
          </a:xfrm>
        </p:spPr>
        <p:txBody>
          <a:bodyPr/>
          <a:lstStyle>
            <a:lvl1pPr marL="261938" indent="-261938">
              <a:buFont typeface="Arial" panose="020B0604020202020204" pitchFamily="34" charset="0"/>
              <a:buChar char="•"/>
              <a:defRPr/>
            </a:lvl1pPr>
            <a:lvl2pPr marL="536575" indent="-266700">
              <a:buFont typeface="Arial" panose="020B0604020202020204" pitchFamily="34" charset="0"/>
              <a:buChar char="•"/>
              <a:defRPr/>
            </a:lvl2pPr>
            <a:lvl3pPr marL="812800" indent="-273050">
              <a:buFont typeface="Arial" panose="020B0604020202020204" pitchFamily="34" charset="0"/>
              <a:buChar char="•"/>
              <a:defRPr/>
            </a:lvl3pPr>
            <a:lvl4pPr marL="987425" indent="-268288">
              <a:buFont typeface="Arial" panose="020B0604020202020204" pitchFamily="34" charset="0"/>
              <a:buChar char="•"/>
              <a:defRPr/>
            </a:lvl4pPr>
          </a:lstStyle>
          <a:p>
            <a:pPr lvl="0"/>
            <a:r>
              <a:rPr lang="en-US"/>
              <a:t>First level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096000" y="1484313"/>
            <a:ext cx="5720400" cy="4608512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First level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3788507-3E03-4FB3-A132-78A9397820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EF7BC-CD34-406E-AF99-E1B339FD5E56}" type="datetime1">
              <a:rPr lang="en-US" smtClean="0"/>
              <a:t>5/27/2021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49E28F68-9BF2-4E8D-9900-2B961920C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2468ACE-19CE-4D11-BE8C-BF854FA85E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7B169-58CE-4E65-B1F9-ACF9E46440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7390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74">
          <p15:clr>
            <a:srgbClr val="FBAE40"/>
          </p15:clr>
        </p15:guide>
        <p15:guide id="2" orient="horz" pos="137">
          <p15:clr>
            <a:srgbClr val="FBAE40"/>
          </p15:clr>
        </p15:guide>
        <p15:guide id="3" pos="726">
          <p15:clr>
            <a:srgbClr val="FBAE40"/>
          </p15:clr>
        </p15:guide>
        <p15:guide id="4" pos="5654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297BAC-5561-499E-BBCB-6D6E1FD7D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BC90D-A537-4F55-8B37-4D4A4FCB2EE9}" type="datetime1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525733-58EA-4C07-864D-B4CB76D0D5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875373-7992-498D-9AB1-3D82544247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7B169-58CE-4E65-B1F9-ACF9E46440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6742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654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674">
          <p15:clr>
            <a:srgbClr val="FBAE40"/>
          </p15:clr>
        </p15:guide>
        <p15:guide id="4" orient="horz" pos="137">
          <p15:clr>
            <a:srgbClr val="FBAE40"/>
          </p15:clr>
        </p15:guide>
        <p15:guide id="5" pos="726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125953C-BDCE-466C-B5D1-10A5597F72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42DCE-7642-4ED6-B681-A91385761E50}" type="datetime1">
              <a:rPr lang="en-US" smtClean="0"/>
              <a:t>5/27/2021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5093A61-3D0C-4D22-A38C-FED809C56B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CFF57E-942B-4161-B1AA-AAC9C60FE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7B169-58CE-4E65-B1F9-ACF9E46440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0064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orient="horz" pos="674">
          <p15:clr>
            <a:srgbClr val="FBAE40"/>
          </p15:clr>
        </p15:guide>
        <p15:guide id="3" orient="horz" pos="137">
          <p15:clr>
            <a:srgbClr val="FBAE40"/>
          </p15:clr>
        </p15:guide>
        <p15:guide id="4" pos="726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552E30E9-1079-4CF5-8813-8B65FB05D6D8}"/>
              </a:ext>
            </a:extLst>
          </p:cNvPr>
          <p:cNvGrpSpPr/>
          <p:nvPr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A1E53E3-FC79-490F-927D-EDA5C06E6818}"/>
                </a:ext>
              </a:extLst>
            </p:cNvPr>
            <p:cNvSpPr/>
            <p:nvPr/>
          </p:nvSpPr>
          <p:spPr>
            <a:xfrm>
              <a:off x="0" y="0"/>
              <a:ext cx="12192000" cy="6854862"/>
            </a:xfrm>
            <a:prstGeom prst="rect">
              <a:avLst/>
            </a:prstGeom>
            <a:solidFill>
              <a:srgbClr val="0023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8BD6E22D-9F81-4B7A-A71E-BBB4177578ED}"/>
                </a:ext>
              </a:extLst>
            </p:cNvPr>
            <p:cNvGrpSpPr/>
            <p:nvPr userDrawn="1"/>
          </p:nvGrpSpPr>
          <p:grpSpPr>
            <a:xfrm>
              <a:off x="-1" y="4152900"/>
              <a:ext cx="12191999" cy="2705100"/>
              <a:chOff x="1" y="4152900"/>
              <a:chExt cx="12191999" cy="2705100"/>
            </a:xfrm>
          </p:grpSpPr>
          <p:sp>
            <p:nvSpPr>
              <p:cNvPr id="9" name="Freeform 21">
                <a:extLst>
                  <a:ext uri="{FF2B5EF4-FFF2-40B4-BE49-F238E27FC236}">
                    <a16:creationId xmlns:a16="http://schemas.microsoft.com/office/drawing/2014/main" id="{B428783B-02FD-4849-BFB2-D1C2BC8E88B5}"/>
                  </a:ext>
                </a:extLst>
              </p:cNvPr>
              <p:cNvSpPr/>
              <p:nvPr/>
            </p:nvSpPr>
            <p:spPr>
              <a:xfrm>
                <a:off x="1" y="4152900"/>
                <a:ext cx="12191999" cy="2705100"/>
              </a:xfrm>
              <a:custGeom>
                <a:avLst/>
                <a:gdLst>
                  <a:gd name="connsiteX0" fmla="*/ 0 w 12191999"/>
                  <a:gd name="connsiteY0" fmla="*/ 0 h 2705100"/>
                  <a:gd name="connsiteX1" fmla="*/ 1104899 w 12191999"/>
                  <a:gd name="connsiteY1" fmla="*/ 0 h 2705100"/>
                  <a:gd name="connsiteX2" fmla="*/ 1104899 w 12191999"/>
                  <a:gd name="connsiteY2" fmla="*/ 1422400 h 2705100"/>
                  <a:gd name="connsiteX3" fmla="*/ 12191999 w 12191999"/>
                  <a:gd name="connsiteY3" fmla="*/ 1422400 h 2705100"/>
                  <a:gd name="connsiteX4" fmla="*/ 12191999 w 12191999"/>
                  <a:gd name="connsiteY4" fmla="*/ 2705100 h 2705100"/>
                  <a:gd name="connsiteX5" fmla="*/ 1 w 12191999"/>
                  <a:gd name="connsiteY5" fmla="*/ 2705100 h 2705100"/>
                  <a:gd name="connsiteX6" fmla="*/ 1 w 12191999"/>
                  <a:gd name="connsiteY6" fmla="*/ 1543050 h 2705100"/>
                  <a:gd name="connsiteX7" fmla="*/ 0 w 12191999"/>
                  <a:gd name="connsiteY7" fmla="*/ 1543050 h 2705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1999" h="2705100">
                    <a:moveTo>
                      <a:pt x="0" y="0"/>
                    </a:moveTo>
                    <a:lnTo>
                      <a:pt x="1104899" y="0"/>
                    </a:lnTo>
                    <a:lnTo>
                      <a:pt x="1104899" y="1422400"/>
                    </a:lnTo>
                    <a:lnTo>
                      <a:pt x="12191999" y="1422400"/>
                    </a:lnTo>
                    <a:lnTo>
                      <a:pt x="12191999" y="2705100"/>
                    </a:lnTo>
                    <a:lnTo>
                      <a:pt x="1" y="2705100"/>
                    </a:lnTo>
                    <a:lnTo>
                      <a:pt x="1" y="1543050"/>
                    </a:lnTo>
                    <a:lnTo>
                      <a:pt x="0" y="154305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A6B1C6E9-C7C0-445A-8911-23E57FA33B25}"/>
                  </a:ext>
                </a:extLst>
              </p:cNvPr>
              <p:cNvSpPr/>
              <p:nvPr/>
            </p:nvSpPr>
            <p:spPr>
              <a:xfrm>
                <a:off x="219560" y="5822714"/>
                <a:ext cx="9395219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200">
                    <a:solidFill>
                      <a:srgbClr val="00234B"/>
                    </a:solidFill>
                    <a:latin typeface="Arial" panose="020B0604020202020204" pitchFamily="34" charset="0"/>
                  </a:rPr>
                  <a:t>© STMicroelectronics - All rights reserved.</a:t>
                </a:r>
                <a:br>
                  <a:rPr lang="en-US" sz="1200">
                    <a:solidFill>
                      <a:srgbClr val="00234B"/>
                    </a:solidFill>
                    <a:latin typeface="Arial" panose="020B0604020202020204" pitchFamily="34" charset="0"/>
                  </a:rPr>
                </a:br>
                <a:r>
                  <a:rPr lang="en-US" sz="1200" kern="1200">
                    <a:solidFill>
                      <a:srgbClr val="00234B"/>
                    </a:solidFill>
                    <a:latin typeface="Arial" panose="020B0604020202020204" pitchFamily="34" charset="0"/>
                    <a:ea typeface="+mn-ea"/>
                    <a:cs typeface="+mn-cs"/>
                  </a:rPr>
                  <a:t>ST logo is a trademark or a registered trademark of STMicroelectronics International NV or its affiliates in the EU and/or other countries. For additional information about ST trademarks, please refer to </a:t>
                </a:r>
                <a:r>
                  <a:rPr lang="en-US" sz="1200" kern="1200">
                    <a:solidFill>
                      <a:srgbClr val="00234B"/>
                    </a:solidFill>
                    <a:latin typeface="Arial" panose="020B0604020202020204" pitchFamily="34" charset="0"/>
                    <a:ea typeface="+mn-ea"/>
                    <a:cs typeface="+mn-cs"/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www.st.com/trademarks</a:t>
                </a:r>
                <a:r>
                  <a:rPr lang="en-US" sz="1200" kern="1200">
                    <a:solidFill>
                      <a:srgbClr val="00234B"/>
                    </a:solidFill>
                    <a:latin typeface="Arial" panose="020B0604020202020204" pitchFamily="34" charset="0"/>
                    <a:ea typeface="+mn-ea"/>
                    <a:cs typeface="+mn-cs"/>
                  </a:rPr>
                  <a:t>. </a:t>
                </a:r>
                <a:br>
                  <a:rPr lang="en-US" sz="1200" kern="1200">
                    <a:solidFill>
                      <a:srgbClr val="00234B"/>
                    </a:solidFill>
                    <a:latin typeface="Arial" panose="020B0604020202020204" pitchFamily="34" charset="0"/>
                    <a:ea typeface="+mn-ea"/>
                    <a:cs typeface="+mn-cs"/>
                  </a:rPr>
                </a:br>
                <a:r>
                  <a:rPr lang="en-US" sz="1200" kern="1200">
                    <a:solidFill>
                      <a:srgbClr val="00234B"/>
                    </a:solidFill>
                    <a:latin typeface="Arial" panose="020B0604020202020204" pitchFamily="34" charset="0"/>
                    <a:ea typeface="+mn-ea"/>
                    <a:cs typeface="+mn-cs"/>
                  </a:rPr>
                  <a:t>All other product or service names are the property of their respective owners.</a:t>
                </a:r>
              </a:p>
            </p:txBody>
          </p:sp>
          <p:pic>
            <p:nvPicPr>
              <p:cNvPr id="11" name="Graphic 10">
                <a:extLst>
                  <a:ext uri="{FF2B5EF4-FFF2-40B4-BE49-F238E27FC236}">
                    <a16:creationId xmlns:a16="http://schemas.microsoft.com/office/drawing/2014/main" id="{B3C9C090-4752-447B-8BD0-B051865723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10515600" y="5621565"/>
                <a:ext cx="1599819" cy="1233297"/>
              </a:xfrm>
              <a:prstGeom prst="rect">
                <a:avLst/>
              </a:prstGeom>
            </p:spPr>
          </p:pic>
        </p:grp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2011FD0E-B8FA-4370-8190-CB141A1A792B}"/>
              </a:ext>
            </a:extLst>
          </p:cNvPr>
          <p:cNvSpPr/>
          <p:nvPr/>
        </p:nvSpPr>
        <p:spPr>
          <a:xfrm>
            <a:off x="3686654" y="2228671"/>
            <a:ext cx="481869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7200" b="1">
                <a:solidFill>
                  <a:srgbClr val="FFFFFF"/>
                </a:solidFill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860797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sv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ColorPatch">
            <a:extLst>
              <a:ext uri="{FF2B5EF4-FFF2-40B4-BE49-F238E27FC236}">
                <a16:creationId xmlns:a16="http://schemas.microsoft.com/office/drawing/2014/main" id="{65F4699E-59A4-43A4-9A5C-D8BFD4B1E6D9}"/>
              </a:ext>
            </a:extLst>
          </p:cNvPr>
          <p:cNvSpPr/>
          <p:nvPr/>
        </p:nvSpPr>
        <p:spPr>
          <a:xfrm>
            <a:off x="-685800" y="5486400"/>
            <a:ext cx="317500" cy="317500"/>
          </a:xfrm>
          <a:prstGeom prst="rect">
            <a:avLst/>
          </a:prstGeom>
          <a:solidFill>
            <a:srgbClr val="E9E9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err="1"/>
          </a:p>
        </p:txBody>
      </p:sp>
      <p:sp>
        <p:nvSpPr>
          <p:cNvPr id="40" name="ColorPatch">
            <a:extLst>
              <a:ext uri="{FF2B5EF4-FFF2-40B4-BE49-F238E27FC236}">
                <a16:creationId xmlns:a16="http://schemas.microsoft.com/office/drawing/2014/main" id="{1B167F27-4BE8-4B9C-A3D6-12AB9D6515A0}"/>
              </a:ext>
            </a:extLst>
          </p:cNvPr>
          <p:cNvSpPr/>
          <p:nvPr/>
        </p:nvSpPr>
        <p:spPr>
          <a:xfrm>
            <a:off x="-685800" y="5143500"/>
            <a:ext cx="317500" cy="317500"/>
          </a:xfrm>
          <a:prstGeom prst="rect">
            <a:avLst/>
          </a:prstGeom>
          <a:solidFill>
            <a:srgbClr val="D1D1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err="1"/>
          </a:p>
        </p:txBody>
      </p:sp>
      <p:sp>
        <p:nvSpPr>
          <p:cNvPr id="39" name="ColorPatch">
            <a:extLst>
              <a:ext uri="{FF2B5EF4-FFF2-40B4-BE49-F238E27FC236}">
                <a16:creationId xmlns:a16="http://schemas.microsoft.com/office/drawing/2014/main" id="{62C30C2F-9D3D-402B-9C93-7BB3D257A941}"/>
              </a:ext>
            </a:extLst>
          </p:cNvPr>
          <p:cNvSpPr/>
          <p:nvPr/>
        </p:nvSpPr>
        <p:spPr>
          <a:xfrm>
            <a:off x="-685800" y="4800600"/>
            <a:ext cx="317500" cy="317500"/>
          </a:xfrm>
          <a:prstGeom prst="rect">
            <a:avLst/>
          </a:prstGeom>
          <a:solidFill>
            <a:srgbClr val="A2A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err="1"/>
          </a:p>
        </p:txBody>
      </p:sp>
      <p:sp>
        <p:nvSpPr>
          <p:cNvPr id="38" name="ColorPatch">
            <a:extLst>
              <a:ext uri="{FF2B5EF4-FFF2-40B4-BE49-F238E27FC236}">
                <a16:creationId xmlns:a16="http://schemas.microsoft.com/office/drawing/2014/main" id="{D6517BE0-9063-4916-BC84-EDE406E9CDE4}"/>
              </a:ext>
            </a:extLst>
          </p:cNvPr>
          <p:cNvSpPr/>
          <p:nvPr/>
        </p:nvSpPr>
        <p:spPr>
          <a:xfrm>
            <a:off x="-685800" y="4457700"/>
            <a:ext cx="317500" cy="317500"/>
          </a:xfrm>
          <a:prstGeom prst="rect">
            <a:avLst/>
          </a:prstGeom>
          <a:solidFill>
            <a:srgbClr val="747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err="1"/>
          </a:p>
        </p:txBody>
      </p:sp>
      <p:sp>
        <p:nvSpPr>
          <p:cNvPr id="37" name="ColorPatch">
            <a:extLst>
              <a:ext uri="{FF2B5EF4-FFF2-40B4-BE49-F238E27FC236}">
                <a16:creationId xmlns:a16="http://schemas.microsoft.com/office/drawing/2014/main" id="{B5249DC3-A9A0-4038-AEE9-AEBFB5D0089D}"/>
              </a:ext>
            </a:extLst>
          </p:cNvPr>
          <p:cNvSpPr/>
          <p:nvPr/>
        </p:nvSpPr>
        <p:spPr>
          <a:xfrm>
            <a:off x="-685800" y="4114800"/>
            <a:ext cx="317500" cy="317500"/>
          </a:xfrm>
          <a:prstGeom prst="rect">
            <a:avLst/>
          </a:prstGeom>
          <a:solidFill>
            <a:srgbClr val="4646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err="1"/>
          </a:p>
        </p:txBody>
      </p:sp>
      <p:sp>
        <p:nvSpPr>
          <p:cNvPr id="36" name="ColorPatch">
            <a:extLst>
              <a:ext uri="{FF2B5EF4-FFF2-40B4-BE49-F238E27FC236}">
                <a16:creationId xmlns:a16="http://schemas.microsoft.com/office/drawing/2014/main" id="{18A6D389-12F3-4EC1-8CC2-242EFF07CB1C}"/>
              </a:ext>
            </a:extLst>
          </p:cNvPr>
          <p:cNvSpPr/>
          <p:nvPr/>
        </p:nvSpPr>
        <p:spPr>
          <a:xfrm>
            <a:off x="-685800" y="3771900"/>
            <a:ext cx="317500" cy="317500"/>
          </a:xfrm>
          <a:prstGeom prst="rect">
            <a:avLst/>
          </a:prstGeom>
          <a:solidFill>
            <a:srgbClr val="E2BF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err="1"/>
          </a:p>
        </p:txBody>
      </p:sp>
      <p:sp>
        <p:nvSpPr>
          <p:cNvPr id="35" name="ColorPatch">
            <a:extLst>
              <a:ext uri="{FF2B5EF4-FFF2-40B4-BE49-F238E27FC236}">
                <a16:creationId xmlns:a16="http://schemas.microsoft.com/office/drawing/2014/main" id="{2ADD0FF6-E42B-4A48-AA80-7BFCC31B080A}"/>
              </a:ext>
            </a:extLst>
          </p:cNvPr>
          <p:cNvSpPr/>
          <p:nvPr/>
        </p:nvSpPr>
        <p:spPr>
          <a:xfrm>
            <a:off x="-685800" y="3429000"/>
            <a:ext cx="317500" cy="317500"/>
          </a:xfrm>
          <a:prstGeom prst="rect">
            <a:avLst/>
          </a:prstGeom>
          <a:solidFill>
            <a:srgbClr val="C57F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err="1"/>
          </a:p>
        </p:txBody>
      </p:sp>
      <p:sp>
        <p:nvSpPr>
          <p:cNvPr id="34" name="ColorPatch">
            <a:extLst>
              <a:ext uri="{FF2B5EF4-FFF2-40B4-BE49-F238E27FC236}">
                <a16:creationId xmlns:a16="http://schemas.microsoft.com/office/drawing/2014/main" id="{B669360D-4B82-4260-88C6-0543CF560378}"/>
              </a:ext>
            </a:extLst>
          </p:cNvPr>
          <p:cNvSpPr/>
          <p:nvPr/>
        </p:nvSpPr>
        <p:spPr>
          <a:xfrm>
            <a:off x="-685800" y="3086100"/>
            <a:ext cx="317500" cy="317500"/>
          </a:xfrm>
          <a:prstGeom prst="rect">
            <a:avLst/>
          </a:prstGeom>
          <a:solidFill>
            <a:srgbClr val="A940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err="1"/>
          </a:p>
        </p:txBody>
      </p:sp>
      <p:sp>
        <p:nvSpPr>
          <p:cNvPr id="33" name="ColorPatch">
            <a:extLst>
              <a:ext uri="{FF2B5EF4-FFF2-40B4-BE49-F238E27FC236}">
                <a16:creationId xmlns:a16="http://schemas.microsoft.com/office/drawing/2014/main" id="{B042156B-6D14-4769-85DE-0BC6133DC1EA}"/>
              </a:ext>
            </a:extLst>
          </p:cNvPr>
          <p:cNvSpPr/>
          <p:nvPr/>
        </p:nvSpPr>
        <p:spPr>
          <a:xfrm>
            <a:off x="-685800" y="2743200"/>
            <a:ext cx="317500" cy="317500"/>
          </a:xfrm>
          <a:prstGeom prst="rect">
            <a:avLst/>
          </a:prstGeom>
          <a:solidFill>
            <a:srgbClr val="8C00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err="1"/>
          </a:p>
        </p:txBody>
      </p:sp>
      <p:sp>
        <p:nvSpPr>
          <p:cNvPr id="32" name="ColorPatch">
            <a:extLst>
              <a:ext uri="{FF2B5EF4-FFF2-40B4-BE49-F238E27FC236}">
                <a16:creationId xmlns:a16="http://schemas.microsoft.com/office/drawing/2014/main" id="{0A8AEA2A-477D-451D-A82D-F30F8990A07D}"/>
              </a:ext>
            </a:extLst>
          </p:cNvPr>
          <p:cNvSpPr/>
          <p:nvPr/>
        </p:nvSpPr>
        <p:spPr>
          <a:xfrm>
            <a:off x="-685800" y="2400300"/>
            <a:ext cx="317500" cy="317500"/>
          </a:xfrm>
          <a:prstGeom prst="rect">
            <a:avLst/>
          </a:prstGeom>
          <a:solidFill>
            <a:srgbClr val="C0D5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err="1"/>
          </a:p>
        </p:txBody>
      </p:sp>
      <p:sp>
        <p:nvSpPr>
          <p:cNvPr id="31" name="ColorPatch">
            <a:extLst>
              <a:ext uri="{FF2B5EF4-FFF2-40B4-BE49-F238E27FC236}">
                <a16:creationId xmlns:a16="http://schemas.microsoft.com/office/drawing/2014/main" id="{8CE1DB46-E195-40AF-8BEB-3E6873A1B2FA}"/>
              </a:ext>
            </a:extLst>
          </p:cNvPr>
          <p:cNvSpPr/>
          <p:nvPr/>
        </p:nvSpPr>
        <p:spPr>
          <a:xfrm>
            <a:off x="-685800" y="2057400"/>
            <a:ext cx="317500" cy="317500"/>
          </a:xfrm>
          <a:prstGeom prst="rect">
            <a:avLst/>
          </a:prstGeom>
          <a:solidFill>
            <a:srgbClr val="81AB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err="1"/>
          </a:p>
        </p:txBody>
      </p:sp>
      <p:sp>
        <p:nvSpPr>
          <p:cNvPr id="30" name="ColorPatch">
            <a:extLst>
              <a:ext uri="{FF2B5EF4-FFF2-40B4-BE49-F238E27FC236}">
                <a16:creationId xmlns:a16="http://schemas.microsoft.com/office/drawing/2014/main" id="{E0F1957D-72C6-4D6C-9201-6AA28AA6C57D}"/>
              </a:ext>
            </a:extLst>
          </p:cNvPr>
          <p:cNvSpPr/>
          <p:nvPr/>
        </p:nvSpPr>
        <p:spPr>
          <a:xfrm>
            <a:off x="-685800" y="1714500"/>
            <a:ext cx="317500" cy="317500"/>
          </a:xfrm>
          <a:prstGeom prst="rect">
            <a:avLst/>
          </a:prstGeom>
          <a:solidFill>
            <a:srgbClr val="4381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err="1"/>
          </a:p>
        </p:txBody>
      </p:sp>
      <p:sp>
        <p:nvSpPr>
          <p:cNvPr id="29" name="ColorPatch">
            <a:extLst>
              <a:ext uri="{FF2B5EF4-FFF2-40B4-BE49-F238E27FC236}">
                <a16:creationId xmlns:a16="http://schemas.microsoft.com/office/drawing/2014/main" id="{F00834CE-7B51-4FC1-989D-97A947599379}"/>
              </a:ext>
            </a:extLst>
          </p:cNvPr>
          <p:cNvSpPr/>
          <p:nvPr/>
        </p:nvSpPr>
        <p:spPr>
          <a:xfrm>
            <a:off x="-685800" y="1371600"/>
            <a:ext cx="317500" cy="317500"/>
          </a:xfrm>
          <a:prstGeom prst="rect">
            <a:avLst/>
          </a:prstGeom>
          <a:solidFill>
            <a:srgbClr val="0457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err="1"/>
          </a:p>
        </p:txBody>
      </p:sp>
      <p:sp>
        <p:nvSpPr>
          <p:cNvPr id="28" name="ColorPatch">
            <a:extLst>
              <a:ext uri="{FF2B5EF4-FFF2-40B4-BE49-F238E27FC236}">
                <a16:creationId xmlns:a16="http://schemas.microsoft.com/office/drawing/2014/main" id="{AB72B3FD-EF38-4401-99A2-12BA97E1031C}"/>
              </a:ext>
            </a:extLst>
          </p:cNvPr>
          <p:cNvSpPr/>
          <p:nvPr/>
        </p:nvSpPr>
        <p:spPr>
          <a:xfrm>
            <a:off x="-685800" y="1028700"/>
            <a:ext cx="317500" cy="317500"/>
          </a:xfrm>
          <a:prstGeom prst="rect">
            <a:avLst/>
          </a:prstGeom>
          <a:solidFill>
            <a:srgbClr val="D1E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err="1"/>
          </a:p>
        </p:txBody>
      </p:sp>
      <p:sp>
        <p:nvSpPr>
          <p:cNvPr id="27" name="ColorPatch">
            <a:extLst>
              <a:ext uri="{FF2B5EF4-FFF2-40B4-BE49-F238E27FC236}">
                <a16:creationId xmlns:a16="http://schemas.microsoft.com/office/drawing/2014/main" id="{DB636BCE-D7BA-42A6-B589-71540B9DC5AD}"/>
              </a:ext>
            </a:extLst>
          </p:cNvPr>
          <p:cNvSpPr/>
          <p:nvPr/>
        </p:nvSpPr>
        <p:spPr>
          <a:xfrm>
            <a:off x="-685800" y="685800"/>
            <a:ext cx="317500" cy="317500"/>
          </a:xfrm>
          <a:prstGeom prst="rect">
            <a:avLst/>
          </a:prstGeom>
          <a:solidFill>
            <a:srgbClr val="A4D8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err="1"/>
          </a:p>
        </p:txBody>
      </p:sp>
      <p:sp>
        <p:nvSpPr>
          <p:cNvPr id="26" name="ColorPatch">
            <a:extLst>
              <a:ext uri="{FF2B5EF4-FFF2-40B4-BE49-F238E27FC236}">
                <a16:creationId xmlns:a16="http://schemas.microsoft.com/office/drawing/2014/main" id="{9D1EA9E9-05C1-4D17-8CE5-6492F824502A}"/>
              </a:ext>
            </a:extLst>
          </p:cNvPr>
          <p:cNvSpPr/>
          <p:nvPr/>
        </p:nvSpPr>
        <p:spPr>
          <a:xfrm>
            <a:off x="-685800" y="342900"/>
            <a:ext cx="317500" cy="317500"/>
          </a:xfrm>
          <a:prstGeom prst="rect">
            <a:avLst/>
          </a:prstGeom>
          <a:solidFill>
            <a:srgbClr val="77C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err="1"/>
          </a:p>
        </p:txBody>
      </p:sp>
      <p:sp>
        <p:nvSpPr>
          <p:cNvPr id="25" name="ColorPatch">
            <a:extLst>
              <a:ext uri="{FF2B5EF4-FFF2-40B4-BE49-F238E27FC236}">
                <a16:creationId xmlns:a16="http://schemas.microsoft.com/office/drawing/2014/main" id="{9A5ADA3E-3A73-4260-828D-18023D21EE0E}"/>
              </a:ext>
            </a:extLst>
          </p:cNvPr>
          <p:cNvSpPr/>
          <p:nvPr/>
        </p:nvSpPr>
        <p:spPr>
          <a:xfrm>
            <a:off x="-685800" y="0"/>
            <a:ext cx="317500" cy="317500"/>
          </a:xfrm>
          <a:prstGeom prst="rect">
            <a:avLst/>
          </a:prstGeom>
          <a:solidFill>
            <a:srgbClr val="49B1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err="1"/>
          </a:p>
        </p:txBody>
      </p:sp>
      <p:sp>
        <p:nvSpPr>
          <p:cNvPr id="24" name="ColorPatch">
            <a:extLst>
              <a:ext uri="{FF2B5EF4-FFF2-40B4-BE49-F238E27FC236}">
                <a16:creationId xmlns:a16="http://schemas.microsoft.com/office/drawing/2014/main" id="{177ED0F8-E668-4F55-9F61-0BADCC753B93}"/>
              </a:ext>
            </a:extLst>
          </p:cNvPr>
          <p:cNvSpPr/>
          <p:nvPr/>
        </p:nvSpPr>
        <p:spPr>
          <a:xfrm>
            <a:off x="-342900" y="5143500"/>
            <a:ext cx="317500" cy="317500"/>
          </a:xfrm>
          <a:prstGeom prst="rect">
            <a:avLst/>
          </a:prstGeom>
          <a:solidFill>
            <a:srgbClr val="F9BF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err="1"/>
          </a:p>
        </p:txBody>
      </p:sp>
      <p:sp>
        <p:nvSpPr>
          <p:cNvPr id="23" name="ColorPatch">
            <a:extLst>
              <a:ext uri="{FF2B5EF4-FFF2-40B4-BE49-F238E27FC236}">
                <a16:creationId xmlns:a16="http://schemas.microsoft.com/office/drawing/2014/main" id="{8CD7E567-0649-47B4-B5F7-346B6C6FAE6E}"/>
              </a:ext>
            </a:extLst>
          </p:cNvPr>
          <p:cNvSpPr/>
          <p:nvPr/>
        </p:nvSpPr>
        <p:spPr>
          <a:xfrm>
            <a:off x="-342900" y="4800600"/>
            <a:ext cx="317500" cy="317500"/>
          </a:xfrm>
          <a:prstGeom prst="rect">
            <a:avLst/>
          </a:prstGeom>
          <a:solidFill>
            <a:srgbClr val="F27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err="1"/>
          </a:p>
        </p:txBody>
      </p:sp>
      <p:sp>
        <p:nvSpPr>
          <p:cNvPr id="22" name="ColorPatch">
            <a:extLst>
              <a:ext uri="{FF2B5EF4-FFF2-40B4-BE49-F238E27FC236}">
                <a16:creationId xmlns:a16="http://schemas.microsoft.com/office/drawing/2014/main" id="{0B27B926-9D23-408B-B261-7474BA138B0E}"/>
              </a:ext>
            </a:extLst>
          </p:cNvPr>
          <p:cNvSpPr/>
          <p:nvPr/>
        </p:nvSpPr>
        <p:spPr>
          <a:xfrm>
            <a:off x="-342900" y="4457700"/>
            <a:ext cx="317500" cy="317500"/>
          </a:xfrm>
          <a:prstGeom prst="rect">
            <a:avLst/>
          </a:prstGeom>
          <a:solidFill>
            <a:srgbClr val="EC40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err="1"/>
          </a:p>
        </p:txBody>
      </p:sp>
      <p:sp>
        <p:nvSpPr>
          <p:cNvPr id="21" name="ColorPatch">
            <a:extLst>
              <a:ext uri="{FF2B5EF4-FFF2-40B4-BE49-F238E27FC236}">
                <a16:creationId xmlns:a16="http://schemas.microsoft.com/office/drawing/2014/main" id="{C79F16A5-2F29-42BB-88AB-9C69D7AB8969}"/>
              </a:ext>
            </a:extLst>
          </p:cNvPr>
          <p:cNvSpPr/>
          <p:nvPr/>
        </p:nvSpPr>
        <p:spPr>
          <a:xfrm>
            <a:off x="-342900" y="4114800"/>
            <a:ext cx="317500" cy="317500"/>
          </a:xfrm>
          <a:prstGeom prst="rect">
            <a:avLst/>
          </a:prstGeom>
          <a:solidFill>
            <a:srgbClr val="E60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err="1"/>
          </a:p>
        </p:txBody>
      </p:sp>
      <p:sp>
        <p:nvSpPr>
          <p:cNvPr id="20" name="ColorPatch">
            <a:extLst>
              <a:ext uri="{FF2B5EF4-FFF2-40B4-BE49-F238E27FC236}">
                <a16:creationId xmlns:a16="http://schemas.microsoft.com/office/drawing/2014/main" id="{7164F073-8D27-4C57-9FA9-5D80FC8EDB68}"/>
              </a:ext>
            </a:extLst>
          </p:cNvPr>
          <p:cNvSpPr/>
          <p:nvPr/>
        </p:nvSpPr>
        <p:spPr>
          <a:xfrm>
            <a:off x="-342900" y="3771900"/>
            <a:ext cx="317500" cy="317500"/>
          </a:xfrm>
          <a:prstGeom prst="rect">
            <a:avLst/>
          </a:prstGeom>
          <a:solidFill>
            <a:srgbClr val="FFF4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err="1"/>
          </a:p>
        </p:txBody>
      </p:sp>
      <p:sp>
        <p:nvSpPr>
          <p:cNvPr id="19" name="ColorPatch">
            <a:extLst>
              <a:ext uri="{FF2B5EF4-FFF2-40B4-BE49-F238E27FC236}">
                <a16:creationId xmlns:a16="http://schemas.microsoft.com/office/drawing/2014/main" id="{C400E972-E723-4251-BA45-FDC0E6CEEF6C}"/>
              </a:ext>
            </a:extLst>
          </p:cNvPr>
          <p:cNvSpPr/>
          <p:nvPr/>
        </p:nvSpPr>
        <p:spPr>
          <a:xfrm>
            <a:off x="-342900" y="3429000"/>
            <a:ext cx="317500" cy="317500"/>
          </a:xfrm>
          <a:prstGeom prst="rect">
            <a:avLst/>
          </a:prstGeom>
          <a:solidFill>
            <a:srgbClr val="FFE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err="1"/>
          </a:p>
        </p:txBody>
      </p:sp>
      <p:sp>
        <p:nvSpPr>
          <p:cNvPr id="18" name="ColorPatch">
            <a:extLst>
              <a:ext uri="{FF2B5EF4-FFF2-40B4-BE49-F238E27FC236}">
                <a16:creationId xmlns:a16="http://schemas.microsoft.com/office/drawing/2014/main" id="{50D772BA-D4EE-40DA-B415-8EC283428CF5}"/>
              </a:ext>
            </a:extLst>
          </p:cNvPr>
          <p:cNvSpPr/>
          <p:nvPr/>
        </p:nvSpPr>
        <p:spPr>
          <a:xfrm>
            <a:off x="-342900" y="3086100"/>
            <a:ext cx="317500" cy="317500"/>
          </a:xfrm>
          <a:prstGeom prst="rect">
            <a:avLst/>
          </a:prstGeom>
          <a:solidFill>
            <a:srgbClr val="FFDD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err="1"/>
          </a:p>
        </p:txBody>
      </p:sp>
      <p:sp>
        <p:nvSpPr>
          <p:cNvPr id="17" name="ColorPatch">
            <a:extLst>
              <a:ext uri="{FF2B5EF4-FFF2-40B4-BE49-F238E27FC236}">
                <a16:creationId xmlns:a16="http://schemas.microsoft.com/office/drawing/2014/main" id="{6BEEA5BD-11E7-4F3D-BD73-EC2249E8CCEB}"/>
              </a:ext>
            </a:extLst>
          </p:cNvPr>
          <p:cNvSpPr/>
          <p:nvPr/>
        </p:nvSpPr>
        <p:spPr>
          <a:xfrm>
            <a:off x="-342900" y="2743200"/>
            <a:ext cx="317500" cy="317500"/>
          </a:xfrm>
          <a:prstGeom prst="rect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err="1"/>
          </a:p>
        </p:txBody>
      </p:sp>
      <p:sp>
        <p:nvSpPr>
          <p:cNvPr id="16" name="ColorPatch">
            <a:extLst>
              <a:ext uri="{FF2B5EF4-FFF2-40B4-BE49-F238E27FC236}">
                <a16:creationId xmlns:a16="http://schemas.microsoft.com/office/drawing/2014/main" id="{27A566A9-4C8D-4179-BE6D-6A885CF5E38A}"/>
              </a:ext>
            </a:extLst>
          </p:cNvPr>
          <p:cNvSpPr/>
          <p:nvPr/>
        </p:nvSpPr>
        <p:spPr>
          <a:xfrm>
            <a:off x="-342900" y="2400300"/>
            <a:ext cx="317500" cy="317500"/>
          </a:xfrm>
          <a:prstGeom prst="rect">
            <a:avLst/>
          </a:prstGeom>
          <a:solidFill>
            <a:srgbClr val="CEEC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err="1"/>
          </a:p>
        </p:txBody>
      </p:sp>
      <p:sp>
        <p:nvSpPr>
          <p:cNvPr id="15" name="ColorPatch">
            <a:extLst>
              <a:ext uri="{FF2B5EF4-FFF2-40B4-BE49-F238E27FC236}">
                <a16:creationId xmlns:a16="http://schemas.microsoft.com/office/drawing/2014/main" id="{98BB652E-B542-4A6D-842C-A8AFF7CF962D}"/>
              </a:ext>
            </a:extLst>
          </p:cNvPr>
          <p:cNvSpPr/>
          <p:nvPr/>
        </p:nvSpPr>
        <p:spPr>
          <a:xfrm>
            <a:off x="-342900" y="2057400"/>
            <a:ext cx="317500" cy="317500"/>
          </a:xfrm>
          <a:prstGeom prst="rect">
            <a:avLst/>
          </a:prstGeom>
          <a:solidFill>
            <a:srgbClr val="9DD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err="1"/>
          </a:p>
        </p:txBody>
      </p:sp>
      <p:sp>
        <p:nvSpPr>
          <p:cNvPr id="14" name="ColorPatch">
            <a:extLst>
              <a:ext uri="{FF2B5EF4-FFF2-40B4-BE49-F238E27FC236}">
                <a16:creationId xmlns:a16="http://schemas.microsoft.com/office/drawing/2014/main" id="{7BE09878-3507-434C-8FBD-3253E93E01C8}"/>
              </a:ext>
            </a:extLst>
          </p:cNvPr>
          <p:cNvSpPr/>
          <p:nvPr/>
        </p:nvSpPr>
        <p:spPr>
          <a:xfrm>
            <a:off x="-342900" y="1714500"/>
            <a:ext cx="317500" cy="317500"/>
          </a:xfrm>
          <a:prstGeom prst="rect">
            <a:avLst/>
          </a:prstGeom>
          <a:solidFill>
            <a:srgbClr val="6DC7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err="1"/>
          </a:p>
        </p:txBody>
      </p:sp>
      <p:sp>
        <p:nvSpPr>
          <p:cNvPr id="12" name="ColorPatch">
            <a:extLst>
              <a:ext uri="{FF2B5EF4-FFF2-40B4-BE49-F238E27FC236}">
                <a16:creationId xmlns:a16="http://schemas.microsoft.com/office/drawing/2014/main" id="{2E26D6BD-036D-4346-A29B-7683021D70FB}"/>
              </a:ext>
            </a:extLst>
          </p:cNvPr>
          <p:cNvSpPr/>
          <p:nvPr/>
        </p:nvSpPr>
        <p:spPr>
          <a:xfrm>
            <a:off x="-342900" y="1371600"/>
            <a:ext cx="317500" cy="317500"/>
          </a:xfrm>
          <a:prstGeom prst="rect">
            <a:avLst/>
          </a:prstGeom>
          <a:solidFill>
            <a:srgbClr val="3CB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err="1"/>
          </a:p>
        </p:txBody>
      </p:sp>
      <p:sp>
        <p:nvSpPr>
          <p:cNvPr id="11" name="ColorPatch">
            <a:extLst>
              <a:ext uri="{FF2B5EF4-FFF2-40B4-BE49-F238E27FC236}">
                <a16:creationId xmlns:a16="http://schemas.microsoft.com/office/drawing/2014/main" id="{D840EC2E-1487-4A69-A809-9929CDB60313}"/>
              </a:ext>
            </a:extLst>
          </p:cNvPr>
          <p:cNvSpPr/>
          <p:nvPr/>
        </p:nvSpPr>
        <p:spPr>
          <a:xfrm>
            <a:off x="-342900" y="1028700"/>
            <a:ext cx="317500" cy="317500"/>
          </a:xfrm>
          <a:prstGeom prst="rect">
            <a:avLst/>
          </a:prstGeom>
          <a:solidFill>
            <a:srgbClr val="C0C8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err="1"/>
          </a:p>
        </p:txBody>
      </p:sp>
      <p:sp>
        <p:nvSpPr>
          <p:cNvPr id="10" name="ColorPatch">
            <a:extLst>
              <a:ext uri="{FF2B5EF4-FFF2-40B4-BE49-F238E27FC236}">
                <a16:creationId xmlns:a16="http://schemas.microsoft.com/office/drawing/2014/main" id="{4BBE9809-F301-459A-87DE-3C5C95F62870}"/>
              </a:ext>
            </a:extLst>
          </p:cNvPr>
          <p:cNvSpPr/>
          <p:nvPr/>
        </p:nvSpPr>
        <p:spPr>
          <a:xfrm>
            <a:off x="-342900" y="685800"/>
            <a:ext cx="317500" cy="317500"/>
          </a:xfrm>
          <a:prstGeom prst="rect">
            <a:avLst/>
          </a:prstGeom>
          <a:solidFill>
            <a:srgbClr val="8191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err="1"/>
          </a:p>
        </p:txBody>
      </p:sp>
      <p:sp>
        <p:nvSpPr>
          <p:cNvPr id="8" name="ColorPatch">
            <a:extLst>
              <a:ext uri="{FF2B5EF4-FFF2-40B4-BE49-F238E27FC236}">
                <a16:creationId xmlns:a16="http://schemas.microsoft.com/office/drawing/2014/main" id="{AD5D23E8-FC29-4F12-AB2C-C32E10546318}"/>
              </a:ext>
            </a:extLst>
          </p:cNvPr>
          <p:cNvSpPr/>
          <p:nvPr/>
        </p:nvSpPr>
        <p:spPr>
          <a:xfrm>
            <a:off x="-342900" y="342900"/>
            <a:ext cx="317500" cy="317500"/>
          </a:xfrm>
          <a:prstGeom prst="rect">
            <a:avLst/>
          </a:prstGeom>
          <a:solidFill>
            <a:srgbClr val="425A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err="1"/>
          </a:p>
        </p:txBody>
      </p:sp>
      <p:sp>
        <p:nvSpPr>
          <p:cNvPr id="7" name="ColorPatch">
            <a:extLst>
              <a:ext uri="{FF2B5EF4-FFF2-40B4-BE49-F238E27FC236}">
                <a16:creationId xmlns:a16="http://schemas.microsoft.com/office/drawing/2014/main" id="{57149537-0C06-456D-A4A3-2FBB5503631B}"/>
              </a:ext>
            </a:extLst>
          </p:cNvPr>
          <p:cNvSpPr/>
          <p:nvPr/>
        </p:nvSpPr>
        <p:spPr>
          <a:xfrm>
            <a:off x="-342900" y="0"/>
            <a:ext cx="317500" cy="317500"/>
          </a:xfrm>
          <a:prstGeom prst="rect">
            <a:avLst/>
          </a:prstGeom>
          <a:solidFill>
            <a:srgbClr val="0323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err="1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0037" y="-1"/>
            <a:ext cx="11609159" cy="1304925"/>
          </a:xfrm>
          <a:prstGeom prst="rect">
            <a:avLst/>
          </a:prstGeom>
        </p:spPr>
        <p:txBody>
          <a:bodyPr vert="horz" lIns="91440" tIns="45720" rIns="90000" bIns="45720" rtlCol="0" anchor="ctr">
            <a:noAutofit/>
          </a:bodyPr>
          <a:lstStyle/>
          <a:p>
            <a:pPr lvl="0" algn="r"/>
            <a:r>
              <a:rPr lang="en-US"/>
              <a:t>Slide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0038" y="1484313"/>
            <a:ext cx="11591925" cy="4608512"/>
          </a:xfrm>
          <a:prstGeom prst="rect">
            <a:avLst/>
          </a:prstGeom>
        </p:spPr>
        <p:txBody>
          <a:bodyPr vert="horz" lIns="91440" tIns="45720" rIns="90000" bIns="45720" rtlCol="0">
            <a:noAutofit/>
          </a:bodyPr>
          <a:lstStyle/>
          <a:p>
            <a:pPr lvl="0"/>
            <a:r>
              <a:rPr lang="en-US"/>
              <a:t>First level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70600" y="6330968"/>
            <a:ext cx="5483314" cy="292554"/>
          </a:xfrm>
          <a:prstGeom prst="rect">
            <a:avLst/>
          </a:prstGeom>
        </p:spPr>
        <p:txBody>
          <a:bodyPr vert="horz" lIns="90000" tIns="45720" rIns="90000" bIns="45720" rtlCol="0" anchor="b"/>
          <a:lstStyle>
            <a:lvl1pPr algn="r">
              <a:defRPr lang="en-US" sz="1100" b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10261" y="6330968"/>
            <a:ext cx="411004" cy="292554"/>
          </a:xfrm>
          <a:prstGeom prst="rect">
            <a:avLst/>
          </a:prstGeom>
        </p:spPr>
        <p:txBody>
          <a:bodyPr vert="horz" lIns="0" tIns="46800" rIns="0" bIns="46800" rtlCol="0" anchor="b"/>
          <a:lstStyle>
            <a:lvl1pPr algn="r">
              <a:defRPr lang="en-US" sz="1100" b="0" smtClean="0">
                <a:solidFill>
                  <a:schemeClr val="tx2"/>
                </a:solidFill>
              </a:defRPr>
            </a:lvl1pPr>
          </a:lstStyle>
          <a:p>
            <a:fld id="{40A7B169-58CE-4E65-B1F9-ACF9E46440C2}" type="slidenum">
              <a:rPr lang="en-US" smtClean="0"/>
              <a:t>‹#›</a:t>
            </a:fld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857517" y="6330968"/>
            <a:ext cx="1184909" cy="2925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100" b="0">
                <a:solidFill>
                  <a:schemeClr val="tx2"/>
                </a:solidFill>
              </a:defRPr>
            </a:lvl1pPr>
          </a:lstStyle>
          <a:p>
            <a:fld id="{F298D4D6-7AB1-40A8-8098-FBEC3FDF2C25}" type="datetime1">
              <a:rPr lang="en-US" smtClean="0"/>
              <a:t>5/27/2021</a:t>
            </a:fld>
            <a:endParaRPr lang="en-US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3DE2817A-3634-41C4-BE77-0740C5A7811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31556" y="6094699"/>
            <a:ext cx="990025" cy="76320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7CD4E90-0AD7-41F7-BEF4-B339EC998E49}"/>
              </a:ext>
            </a:extLst>
          </p:cNvPr>
          <p:cNvSpPr/>
          <p:nvPr/>
        </p:nvSpPr>
        <p:spPr>
          <a:xfrm>
            <a:off x="12004894" y="0"/>
            <a:ext cx="187105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041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</p:sldLayoutIdLst>
  <p:hf sldNum="0"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US" sz="3600" b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1938" indent="-261938" algn="l" defTabSz="914400" rtl="0" eaLnBrk="1" latinLnBrk="0" hangingPunct="1">
        <a:lnSpc>
          <a:spcPct val="10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lang="en-US" sz="2400" kern="1200" smtClean="0">
          <a:solidFill>
            <a:schemeClr val="tx1"/>
          </a:solidFill>
          <a:latin typeface="+mn-lt"/>
          <a:ea typeface="+mn-ea"/>
          <a:cs typeface="+mn-cs"/>
        </a:defRPr>
      </a:lvl1pPr>
      <a:lvl2pPr marL="536575" indent="-266700" algn="l" defTabSz="914400" rtl="0" eaLnBrk="1" latinLnBrk="0" hangingPunct="1">
        <a:lnSpc>
          <a:spcPct val="100000"/>
        </a:lnSpc>
        <a:spcBef>
          <a:spcPts val="600"/>
        </a:spcBef>
        <a:buClr>
          <a:schemeClr val="tx1"/>
        </a:buClr>
        <a:buFont typeface="Arial" panose="020B0604020202020204" pitchFamily="34" charset="0"/>
        <a:buChar char="•"/>
        <a:defRPr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2pPr>
      <a:lvl3pPr marL="812800" indent="-273050" algn="l" defTabSz="914400" rtl="0" eaLnBrk="1" latinLnBrk="0" hangingPunct="1">
        <a:lnSpc>
          <a:spcPct val="100000"/>
        </a:lnSpc>
        <a:spcBef>
          <a:spcPts val="600"/>
        </a:spcBef>
        <a:buClr>
          <a:schemeClr val="tx1"/>
        </a:buClr>
        <a:buFont typeface="Arial" panose="020B0604020202020204" pitchFamily="34" charset="0"/>
        <a:buChar char="•"/>
        <a:defRPr lang="en-US" sz="1800" kern="1200" smtClean="0">
          <a:solidFill>
            <a:schemeClr val="tx1"/>
          </a:solidFill>
          <a:latin typeface="+mn-lt"/>
          <a:ea typeface="+mn-ea"/>
          <a:cs typeface="+mn-cs"/>
        </a:defRPr>
      </a:lvl3pPr>
      <a:lvl4pPr marL="987425" indent="-268288" algn="l" defTabSz="914400" rtl="0" eaLnBrk="1" latinLnBrk="0" hangingPunct="1">
        <a:lnSpc>
          <a:spcPct val="100000"/>
        </a:lnSpc>
        <a:spcBef>
          <a:spcPts val="400"/>
        </a:spcBef>
        <a:buClr>
          <a:schemeClr val="tx2"/>
        </a:buClr>
        <a:buFont typeface="Arial" panose="020B0604020202020204" pitchFamily="34" charset="0"/>
        <a:buChar char="•"/>
        <a:defRPr lang="en-US" sz="1600" kern="1200" smtClean="0">
          <a:solidFill>
            <a:schemeClr val="tx2"/>
          </a:solidFill>
          <a:latin typeface="+mn-lt"/>
          <a:ea typeface="+mn-ea"/>
          <a:cs typeface="+mn-cs"/>
        </a:defRPr>
      </a:lvl4pPr>
      <a:lvl5pPr marL="1160463" indent="-261938" algn="l" defTabSz="914400" rtl="0" eaLnBrk="1" latinLnBrk="0" hangingPunct="1">
        <a:lnSpc>
          <a:spcPct val="100000"/>
        </a:lnSpc>
        <a:spcBef>
          <a:spcPts val="400"/>
        </a:spcBef>
        <a:buClr>
          <a:schemeClr val="tx2"/>
        </a:buClr>
        <a:buFont typeface="Arial" panose="020B0604020202020204" pitchFamily="34" charset="0"/>
        <a:buChar char="•"/>
        <a:defRPr lang="en-US"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89">
          <p15:clr>
            <a:srgbClr val="F26B43"/>
          </p15:clr>
        </p15:guide>
        <p15:guide id="2" pos="7491">
          <p15:clr>
            <a:srgbClr val="F26B43"/>
          </p15:clr>
        </p15:guide>
        <p15:guide id="3" orient="horz" pos="2160">
          <p15:clr>
            <a:srgbClr val="F26B43"/>
          </p15:clr>
        </p15:guide>
        <p15:guide id="4" orient="horz" pos="935">
          <p15:clr>
            <a:srgbClr val="F26B43"/>
          </p15:clr>
        </p15:guide>
        <p15:guide id="5" orient="horz" pos="3838">
          <p15:clr>
            <a:srgbClr val="F26B43"/>
          </p15:clr>
        </p15:guide>
        <p15:guide id="6" orient="horz" pos="822">
          <p15:clr>
            <a:srgbClr val="F26B43"/>
          </p15:clr>
        </p15:guide>
        <p15:guide id="7" pos="3840">
          <p15:clr>
            <a:srgbClr val="F26B43"/>
          </p15:clr>
        </p15:guide>
        <p15:guide id="8" orient="horz" pos="131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diagramLayout" Target="../diagrams/layout3.xml"/><Relationship Id="rId7" Type="http://schemas.openxmlformats.org/officeDocument/2006/relationships/image" Target="../media/image19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3.xml"/><Relationship Id="rId11" Type="http://schemas.openxmlformats.org/officeDocument/2006/relationships/comments" Target="../comments/comment1.xml"/><Relationship Id="rId5" Type="http://schemas.openxmlformats.org/officeDocument/2006/relationships/diagramColors" Target="../diagrams/colors3.xml"/><Relationship Id="rId10" Type="http://schemas.openxmlformats.org/officeDocument/2006/relationships/image" Target="../media/image22.svg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://www.st.com/x-cube-sbsfu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21.png"/><Relationship Id="rId7" Type="http://schemas.openxmlformats.org/officeDocument/2006/relationships/diagramQuickStyle" Target="../diagrams/quickStyle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openxmlformats.org/officeDocument/2006/relationships/image" Target="../media/image22.svg"/><Relationship Id="rId9" Type="http://schemas.microsoft.com/office/2007/relationships/diagramDrawing" Target="../diagrams/drawing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4" Type="http://schemas.openxmlformats.org/officeDocument/2006/relationships/comments" Target="../comments/comment2.xml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13" Type="http://schemas.openxmlformats.org/officeDocument/2006/relationships/diagramData" Target="../diagrams/data6.xml"/><Relationship Id="rId18" Type="http://schemas.openxmlformats.org/officeDocument/2006/relationships/image" Target="../media/image29.png"/><Relationship Id="rId3" Type="http://schemas.openxmlformats.org/officeDocument/2006/relationships/image" Target="../media/image22.svg"/><Relationship Id="rId7" Type="http://schemas.openxmlformats.org/officeDocument/2006/relationships/diagramColors" Target="../diagrams/colors5.xml"/><Relationship Id="rId12" Type="http://schemas.openxmlformats.org/officeDocument/2006/relationships/image" Target="../media/image28.png"/><Relationship Id="rId17" Type="http://schemas.microsoft.com/office/2007/relationships/diagramDrawing" Target="../diagrams/drawing6.xml"/><Relationship Id="rId2" Type="http://schemas.openxmlformats.org/officeDocument/2006/relationships/image" Target="../media/image21.png"/><Relationship Id="rId16" Type="http://schemas.openxmlformats.org/officeDocument/2006/relationships/diagramColors" Target="../diagrams/colors6.xml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5.xml"/><Relationship Id="rId11" Type="http://schemas.openxmlformats.org/officeDocument/2006/relationships/image" Target="../media/image27.png"/><Relationship Id="rId5" Type="http://schemas.openxmlformats.org/officeDocument/2006/relationships/diagramLayout" Target="../diagrams/layout5.xml"/><Relationship Id="rId15" Type="http://schemas.openxmlformats.org/officeDocument/2006/relationships/diagramQuickStyle" Target="../diagrams/quickStyle6.xml"/><Relationship Id="rId10" Type="http://schemas.openxmlformats.org/officeDocument/2006/relationships/image" Target="../media/image26.jpeg"/><Relationship Id="rId19" Type="http://schemas.openxmlformats.org/officeDocument/2006/relationships/image" Target="../media/image30.svg"/><Relationship Id="rId4" Type="http://schemas.openxmlformats.org/officeDocument/2006/relationships/diagramData" Target="../diagrams/data5.xml"/><Relationship Id="rId9" Type="http://schemas.openxmlformats.org/officeDocument/2006/relationships/image" Target="../media/image25.jpeg"/><Relationship Id="rId14" Type="http://schemas.openxmlformats.org/officeDocument/2006/relationships/diagramLayout" Target="../diagrams/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2.jpe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7.jpeg"/><Relationship Id="rId9" Type="http://schemas.openxmlformats.org/officeDocument/2006/relationships/hyperlink" Target="http://www.st.com/stm32trust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hyperlink" Target="https://www.stmcu.com.cn/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hyperlink" Target="https://www.stmcu.com.cn/Designresource/load_design_resource/cat_code/localization_resource/pro_cat/STM32?filter_pro_cat=%E5%8A%A0%E5%AF%86%E4%B8%8E%E4%BF%A1%E6%81%AF%E5%AE%89%E5%85%A8&amp;filter_pro_token=51708f779b246d65fcbfcd75b63d7f59&amp;filter_design_cat=LAT&amp;filter_design_token=de799b897b7902e0cdf4e3ec654ac570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hyperlink" Target="https://stmcu.com.cn/video/sort/new/category/483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https://www.stmcu.com.cn/Designresource/load_design_resource/cat_code/localization_resource/pro_cat/STM32?filter_pro_cat=%E5%8A%A0%E5%AF%86%E4%B8%8E%E4%BF%A1%E6%81%AF%E5%AE%89%E5%85%A8&amp;filter_pro_token=51708f779b246d65fcbfcd75b63d7f59&amp;filter_design_cat=LAT&amp;filter_design_token=de799b897b7902e0cdf4e3ec654ac570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3.jpeg"/><Relationship Id="rId7" Type="http://schemas.openxmlformats.org/officeDocument/2006/relationships/image" Target="../media/image5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4.jpeg"/><Relationship Id="rId11" Type="http://schemas.openxmlformats.org/officeDocument/2006/relationships/image" Target="../media/image59.png"/><Relationship Id="rId5" Type="http://schemas.openxmlformats.org/officeDocument/2006/relationships/image" Target="../media/image8.svg"/><Relationship Id="rId10" Type="http://schemas.openxmlformats.org/officeDocument/2006/relationships/image" Target="../media/image58.png"/><Relationship Id="rId4" Type="http://schemas.openxmlformats.org/officeDocument/2006/relationships/image" Target="../media/image7.png"/><Relationship Id="rId9" Type="http://schemas.openxmlformats.org/officeDocument/2006/relationships/image" Target="../media/image57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svg"/><Relationship Id="rId13" Type="http://schemas.openxmlformats.org/officeDocument/2006/relationships/image" Target="../media/image70.png"/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12" Type="http://schemas.openxmlformats.org/officeDocument/2006/relationships/image" Target="../media/image69.sv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3.svg"/><Relationship Id="rId11" Type="http://schemas.openxmlformats.org/officeDocument/2006/relationships/image" Target="../media/image68.png"/><Relationship Id="rId5" Type="http://schemas.openxmlformats.org/officeDocument/2006/relationships/image" Target="../media/image62.png"/><Relationship Id="rId10" Type="http://schemas.openxmlformats.org/officeDocument/2006/relationships/image" Target="../media/image67.svg"/><Relationship Id="rId4" Type="http://schemas.openxmlformats.org/officeDocument/2006/relationships/image" Target="../media/image61.svg"/><Relationship Id="rId9" Type="http://schemas.openxmlformats.org/officeDocument/2006/relationships/image" Target="../media/image66.png"/><Relationship Id="rId14" Type="http://schemas.openxmlformats.org/officeDocument/2006/relationships/image" Target="../media/image71.sv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3.sv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3.svg"/><Relationship Id="rId4" Type="http://schemas.openxmlformats.org/officeDocument/2006/relationships/image" Target="../media/image7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3.svg"/><Relationship Id="rId5" Type="http://schemas.openxmlformats.org/officeDocument/2006/relationships/image" Target="../media/image72.png"/><Relationship Id="rId4" Type="http://schemas.openxmlformats.org/officeDocument/2006/relationships/image" Target="../media/image76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svg"/><Relationship Id="rId13" Type="http://schemas.microsoft.com/office/2007/relationships/hdphoto" Target="../media/hdphoto2.wdp"/><Relationship Id="rId3" Type="http://schemas.openxmlformats.org/officeDocument/2006/relationships/image" Target="../media/image77.png"/><Relationship Id="rId7" Type="http://schemas.openxmlformats.org/officeDocument/2006/relationships/image" Target="../media/image81.png"/><Relationship Id="rId12" Type="http://schemas.openxmlformats.org/officeDocument/2006/relationships/image" Target="../media/image8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0.svg"/><Relationship Id="rId11" Type="http://schemas.openxmlformats.org/officeDocument/2006/relationships/image" Target="../media/image83.png"/><Relationship Id="rId5" Type="http://schemas.openxmlformats.org/officeDocument/2006/relationships/image" Target="../media/image79.png"/><Relationship Id="rId10" Type="http://schemas.openxmlformats.org/officeDocument/2006/relationships/image" Target="../media/image73.svg"/><Relationship Id="rId4" Type="http://schemas.openxmlformats.org/officeDocument/2006/relationships/image" Target="../media/image78.svg"/><Relationship Id="rId9" Type="http://schemas.openxmlformats.org/officeDocument/2006/relationships/image" Target="../media/image72.png"/><Relationship Id="rId14" Type="http://schemas.openxmlformats.org/officeDocument/2006/relationships/image" Target="../media/image85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13" Type="http://schemas.openxmlformats.org/officeDocument/2006/relationships/image" Target="../media/image91.png"/><Relationship Id="rId18" Type="http://schemas.openxmlformats.org/officeDocument/2006/relationships/hyperlink" Target="https://github.com/STMicroelectronics" TargetMode="External"/><Relationship Id="rId3" Type="http://schemas.openxmlformats.org/officeDocument/2006/relationships/image" Target="../media/image86.jpeg"/><Relationship Id="rId21" Type="http://schemas.openxmlformats.org/officeDocument/2006/relationships/hyperlink" Target="https://blog.st.com/?s=stm32u5" TargetMode="External"/><Relationship Id="rId7" Type="http://schemas.openxmlformats.org/officeDocument/2006/relationships/hyperlink" Target="http://www.twitter.com/ST_World" TargetMode="External"/><Relationship Id="rId12" Type="http://schemas.openxmlformats.org/officeDocument/2006/relationships/hyperlink" Target="http://www.facebook.com/stm32" TargetMode="External"/><Relationship Id="rId17" Type="http://schemas.openxmlformats.org/officeDocument/2006/relationships/image" Target="../media/image94.png"/><Relationship Id="rId2" Type="http://schemas.openxmlformats.org/officeDocument/2006/relationships/notesSlide" Target="../notesSlides/notesSlide21.xml"/><Relationship Id="rId16" Type="http://schemas.openxmlformats.org/officeDocument/2006/relationships/image" Target="../media/image93.svg"/><Relationship Id="rId20" Type="http://schemas.openxmlformats.org/officeDocument/2006/relationships/image" Target="../media/image96.svg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st.com/STM32U5" TargetMode="External"/><Relationship Id="rId11" Type="http://schemas.openxmlformats.org/officeDocument/2006/relationships/image" Target="../media/image90.svg"/><Relationship Id="rId5" Type="http://schemas.openxmlformats.org/officeDocument/2006/relationships/image" Target="../media/image87.svg"/><Relationship Id="rId15" Type="http://schemas.openxmlformats.org/officeDocument/2006/relationships/image" Target="../media/image92.png"/><Relationship Id="rId10" Type="http://schemas.openxmlformats.org/officeDocument/2006/relationships/image" Target="../media/image89.png"/><Relationship Id="rId19" Type="http://schemas.openxmlformats.org/officeDocument/2006/relationships/image" Target="../media/image95.png"/><Relationship Id="rId4" Type="http://schemas.openxmlformats.org/officeDocument/2006/relationships/image" Target="../media/image60.png"/><Relationship Id="rId9" Type="http://schemas.openxmlformats.org/officeDocument/2006/relationships/hyperlink" Target="https://community.st.com/" TargetMode="External"/><Relationship Id="rId14" Type="http://schemas.openxmlformats.org/officeDocument/2006/relationships/hyperlink" Target="https://wiki.st.com/stm32mcu" TargetMode="Externa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st.com/stm32trust" TargetMode="External"/><Relationship Id="rId5" Type="http://schemas.openxmlformats.org/officeDocument/2006/relationships/hyperlink" Target="https://www.st.com/content/st_com/en/functionalsafety.html" TargetMode="External"/><Relationship Id="rId4" Type="http://schemas.openxmlformats.org/officeDocument/2006/relationships/image" Target="../media/image8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FB49D3ED-12A5-44AC-B654-9458A5FBEC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r>
              <a:rPr lang="en-US" altLang="zh-CN"/>
              <a:t>STM32</a:t>
            </a:r>
            <a:r>
              <a:rPr lang="zh-CN" altLang="en-US"/>
              <a:t>信息安全</a:t>
            </a:r>
            <a:br>
              <a:rPr lang="zh-CN" altLang="en-US"/>
            </a:br>
            <a:br>
              <a:rPr lang="zh-CN" altLang="en-US" sz="2400"/>
            </a:br>
            <a:r>
              <a:rPr lang="zh-CN" altLang="en-US"/>
              <a:t>大众市场线下培训</a:t>
            </a:r>
            <a:br>
              <a:rPr lang="en-US" altLang="zh-CN"/>
            </a:br>
            <a:br>
              <a:rPr lang="en-US" altLang="zh-CN" sz="2400"/>
            </a:br>
            <a:r>
              <a:rPr lang="en-US" altLang="zh-CN"/>
              <a:t>2021.06</a:t>
            </a:r>
            <a:endParaRPr lang="en-US"/>
          </a:p>
        </p:txBody>
      </p:sp>
      <p:pic>
        <p:nvPicPr>
          <p:cNvPr id="21" name="Picture Placeholder 20" descr="A picture containing person, outdoor&#10;&#10;Description automatically generated">
            <a:extLst>
              <a:ext uri="{FF2B5EF4-FFF2-40B4-BE49-F238E27FC236}">
                <a16:creationId xmlns:a16="http://schemas.microsoft.com/office/drawing/2014/main" id="{9026E3DA-FA34-45E9-A47A-82007AD5C9C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09" r="10509"/>
          <a:stretch>
            <a:fillRect/>
          </a:stretch>
        </p:blipFill>
        <p:spPr/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2D9259DD-5D84-43E5-B197-12124BFB11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606929" y="4428241"/>
            <a:ext cx="3285033" cy="2053146"/>
          </a:xfrm>
          <a:prstGeom prst="rect">
            <a:avLst/>
          </a:prstGeom>
        </p:spPr>
      </p:pic>
      <p:sp>
        <p:nvSpPr>
          <p:cNvPr id="8" name="Subtitle 13">
            <a:extLst>
              <a:ext uri="{FF2B5EF4-FFF2-40B4-BE49-F238E27FC236}">
                <a16:creationId xmlns:a16="http://schemas.microsoft.com/office/drawing/2014/main" id="{A39BBA01-7CD3-42C4-8020-B22B7AA703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5999" y="5015060"/>
            <a:ext cx="5795963" cy="1077764"/>
          </a:xfrm>
        </p:spPr>
        <p:txBody>
          <a:bodyPr>
            <a:normAutofit/>
          </a:bodyPr>
          <a:lstStyle/>
          <a:p>
            <a:r>
              <a:rPr lang="en-US"/>
              <a:t>ST MCU </a:t>
            </a:r>
            <a:r>
              <a:rPr lang="zh-CN" altLang="en-US"/>
              <a:t>中国团队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822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Diagram 14">
            <a:extLst>
              <a:ext uri="{FF2B5EF4-FFF2-40B4-BE49-F238E27FC236}">
                <a16:creationId xmlns:a16="http://schemas.microsoft.com/office/drawing/2014/main" id="{E18824CD-8F2B-4F9A-B832-291C3D059695}"/>
              </a:ext>
            </a:extLst>
          </p:cNvPr>
          <p:cNvGraphicFramePr/>
          <p:nvPr/>
        </p:nvGraphicFramePr>
        <p:xfrm>
          <a:off x="1937209" y="1601480"/>
          <a:ext cx="7868465" cy="61507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D7A4F612-65CE-4B33-BCD8-4E31C4454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7" y="-1"/>
            <a:ext cx="11609159" cy="1304925"/>
          </a:xfrm>
        </p:spPr>
        <p:txBody>
          <a:bodyPr anchor="ctr">
            <a:normAutofit/>
          </a:bodyPr>
          <a:lstStyle/>
          <a:p>
            <a:r>
              <a:rPr lang="zh-CN" altLang="en-US"/>
              <a:t>安全启动与安全更新 </a:t>
            </a:r>
            <a:r>
              <a:rPr lang="en-US" altLang="zh-CN"/>
              <a:t>– STM32</a:t>
            </a:r>
            <a:r>
              <a:rPr lang="zh-CN" altLang="en-US"/>
              <a:t>参考实现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EE10B0-440B-49EF-B7C0-42E6115FD5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10261" y="6330968"/>
            <a:ext cx="411004" cy="292554"/>
          </a:xfrm>
        </p:spPr>
        <p:txBody>
          <a:bodyPr anchor="b">
            <a:normAutofit/>
          </a:bodyPr>
          <a:lstStyle/>
          <a:p>
            <a:pPr>
              <a:spcAft>
                <a:spcPts val="600"/>
              </a:spcAft>
            </a:pPr>
            <a:fld id="{62A42E78-4FE3-4E16-9FB9-64A349BFE3FC}" type="slidenum">
              <a:rPr lang="fr-FR" smtClean="0"/>
              <a:pPr>
                <a:spcAft>
                  <a:spcPts val="600"/>
                </a:spcAft>
              </a:pPr>
              <a:t>10</a:t>
            </a:fld>
            <a:endParaRPr lang="fr-FR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7FBF91D9-3D04-448F-B4E3-6977FECE1FD9}"/>
              </a:ext>
            </a:extLst>
          </p:cNvPr>
          <p:cNvSpPr/>
          <p:nvPr/>
        </p:nvSpPr>
        <p:spPr>
          <a:xfrm>
            <a:off x="300038" y="1469764"/>
            <a:ext cx="5417264" cy="711360"/>
          </a:xfrm>
          <a:custGeom>
            <a:avLst/>
            <a:gdLst>
              <a:gd name="connsiteX0" fmla="*/ 0 w 5925265"/>
              <a:gd name="connsiteY0" fmla="*/ 118562 h 711360"/>
              <a:gd name="connsiteX1" fmla="*/ 118562 w 5925265"/>
              <a:gd name="connsiteY1" fmla="*/ 0 h 711360"/>
              <a:gd name="connsiteX2" fmla="*/ 5806703 w 5925265"/>
              <a:gd name="connsiteY2" fmla="*/ 0 h 711360"/>
              <a:gd name="connsiteX3" fmla="*/ 5925265 w 5925265"/>
              <a:gd name="connsiteY3" fmla="*/ 118562 h 711360"/>
              <a:gd name="connsiteX4" fmla="*/ 5925265 w 5925265"/>
              <a:gd name="connsiteY4" fmla="*/ 592798 h 711360"/>
              <a:gd name="connsiteX5" fmla="*/ 5806703 w 5925265"/>
              <a:gd name="connsiteY5" fmla="*/ 711360 h 711360"/>
              <a:gd name="connsiteX6" fmla="*/ 118562 w 5925265"/>
              <a:gd name="connsiteY6" fmla="*/ 711360 h 711360"/>
              <a:gd name="connsiteX7" fmla="*/ 0 w 5925265"/>
              <a:gd name="connsiteY7" fmla="*/ 592798 h 711360"/>
              <a:gd name="connsiteX8" fmla="*/ 0 w 5925265"/>
              <a:gd name="connsiteY8" fmla="*/ 118562 h 711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25265" h="711360">
                <a:moveTo>
                  <a:pt x="0" y="118562"/>
                </a:moveTo>
                <a:cubicBezTo>
                  <a:pt x="0" y="53082"/>
                  <a:pt x="53082" y="0"/>
                  <a:pt x="118562" y="0"/>
                </a:cubicBezTo>
                <a:lnTo>
                  <a:pt x="5806703" y="0"/>
                </a:lnTo>
                <a:cubicBezTo>
                  <a:pt x="5872183" y="0"/>
                  <a:pt x="5925265" y="53082"/>
                  <a:pt x="5925265" y="118562"/>
                </a:cubicBezTo>
                <a:lnTo>
                  <a:pt x="5925265" y="592798"/>
                </a:lnTo>
                <a:cubicBezTo>
                  <a:pt x="5925265" y="658278"/>
                  <a:pt x="5872183" y="711360"/>
                  <a:pt x="5806703" y="711360"/>
                </a:cubicBezTo>
                <a:lnTo>
                  <a:pt x="118562" y="711360"/>
                </a:lnTo>
                <a:cubicBezTo>
                  <a:pt x="53082" y="711360"/>
                  <a:pt x="0" y="658278"/>
                  <a:pt x="0" y="592798"/>
                </a:cubicBezTo>
                <a:lnTo>
                  <a:pt x="0" y="11856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6166" tIns="126166" rIns="126166" bIns="126166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kern="1200"/>
              <a:t>X-Cube-SBSFU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0E504E5F-C9F7-40A6-BFC1-99DA4BF755C3}"/>
              </a:ext>
            </a:extLst>
          </p:cNvPr>
          <p:cNvSpPr/>
          <p:nvPr/>
        </p:nvSpPr>
        <p:spPr>
          <a:xfrm>
            <a:off x="300037" y="2276124"/>
            <a:ext cx="5925265" cy="1360209"/>
          </a:xfrm>
          <a:custGeom>
            <a:avLst/>
            <a:gdLst>
              <a:gd name="connsiteX0" fmla="*/ 0 w 5925265"/>
              <a:gd name="connsiteY0" fmla="*/ 0 h 1455210"/>
              <a:gd name="connsiteX1" fmla="*/ 5925265 w 5925265"/>
              <a:gd name="connsiteY1" fmla="*/ 0 h 1455210"/>
              <a:gd name="connsiteX2" fmla="*/ 5925265 w 5925265"/>
              <a:gd name="connsiteY2" fmla="*/ 1455210 h 1455210"/>
              <a:gd name="connsiteX3" fmla="*/ 0 w 5925265"/>
              <a:gd name="connsiteY3" fmla="*/ 1455210 h 1455210"/>
              <a:gd name="connsiteX4" fmla="*/ 0 w 5925265"/>
              <a:gd name="connsiteY4" fmla="*/ 0 h 1455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25265" h="1455210">
                <a:moveTo>
                  <a:pt x="0" y="0"/>
                </a:moveTo>
                <a:lnTo>
                  <a:pt x="5925265" y="0"/>
                </a:lnTo>
                <a:lnTo>
                  <a:pt x="5925265" y="1455210"/>
                </a:lnTo>
                <a:lnTo>
                  <a:pt x="0" y="145521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8127" tIns="20320" rIns="113792" bIns="20320" numCol="1" spcCol="1270" anchor="t" anchorCtr="0">
            <a:noAutofit/>
          </a:bodyPr>
          <a:lstStyle/>
          <a:p>
            <a:pPr marL="171450" lvl="1" indent="-171450" algn="l" defTabSz="711200">
              <a:lnSpc>
                <a:spcPct val="90000"/>
              </a:lnSpc>
              <a:spcBef>
                <a:spcPts val="600"/>
              </a:spcBef>
              <a:spcAft>
                <a:spcPct val="20000"/>
              </a:spcAft>
              <a:buChar char="•"/>
            </a:pPr>
            <a:r>
              <a:rPr lang="zh-CN" altLang="en-US" kern="1200"/>
              <a:t>用于基于</a:t>
            </a:r>
            <a:r>
              <a:rPr lang="en-US" b="1" kern="1200">
                <a:latin typeface="Arial Narrow"/>
              </a:rPr>
              <a:t>Arm</a:t>
            </a:r>
            <a:r>
              <a:rPr lang="en-US" b="1" kern="1200" baseline="30000">
                <a:latin typeface="Arial Narrow"/>
              </a:rPr>
              <a:t>®</a:t>
            </a:r>
            <a:r>
              <a:rPr lang="en-US" b="1" kern="1200">
                <a:latin typeface="Arial Narrow"/>
              </a:rPr>
              <a:t> Cortex</a:t>
            </a:r>
            <a:r>
              <a:rPr lang="en-US" b="1" kern="1200" baseline="30000">
                <a:latin typeface="Arial Narrow"/>
              </a:rPr>
              <a:t>®</a:t>
            </a:r>
            <a:r>
              <a:rPr lang="en-US" b="1" kern="1200">
                <a:latin typeface="Arial Narrow"/>
              </a:rPr>
              <a:t> </a:t>
            </a:r>
            <a:r>
              <a:rPr lang="en-US" kern="1200"/>
              <a:t>V6/V7 </a:t>
            </a:r>
            <a:r>
              <a:rPr lang="ja-JP" altLang="en-US"/>
              <a:t>架构</a:t>
            </a:r>
            <a:r>
              <a:rPr lang="zh-CN" altLang="en-US" kern="1200"/>
              <a:t>内核的</a:t>
            </a:r>
            <a:r>
              <a:rPr lang="en-US" altLang="zh-CN" kern="1200"/>
              <a:t>STM32</a:t>
            </a:r>
            <a:r>
              <a:rPr lang="zh-CN" altLang="en-US" kern="1200"/>
              <a:t>系列</a:t>
            </a:r>
            <a:endParaRPr lang="en-US" kern="120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FEC2D2D4-6598-4BEB-8B97-B015E7BB1871}"/>
              </a:ext>
            </a:extLst>
          </p:cNvPr>
          <p:cNvSpPr/>
          <p:nvPr/>
        </p:nvSpPr>
        <p:spPr>
          <a:xfrm>
            <a:off x="5983932" y="1469764"/>
            <a:ext cx="5761866" cy="711360"/>
          </a:xfrm>
          <a:custGeom>
            <a:avLst/>
            <a:gdLst>
              <a:gd name="connsiteX0" fmla="*/ 0 w 5925265"/>
              <a:gd name="connsiteY0" fmla="*/ 118562 h 711360"/>
              <a:gd name="connsiteX1" fmla="*/ 118562 w 5925265"/>
              <a:gd name="connsiteY1" fmla="*/ 0 h 711360"/>
              <a:gd name="connsiteX2" fmla="*/ 5806703 w 5925265"/>
              <a:gd name="connsiteY2" fmla="*/ 0 h 711360"/>
              <a:gd name="connsiteX3" fmla="*/ 5925265 w 5925265"/>
              <a:gd name="connsiteY3" fmla="*/ 118562 h 711360"/>
              <a:gd name="connsiteX4" fmla="*/ 5925265 w 5925265"/>
              <a:gd name="connsiteY4" fmla="*/ 592798 h 711360"/>
              <a:gd name="connsiteX5" fmla="*/ 5806703 w 5925265"/>
              <a:gd name="connsiteY5" fmla="*/ 711360 h 711360"/>
              <a:gd name="connsiteX6" fmla="*/ 118562 w 5925265"/>
              <a:gd name="connsiteY6" fmla="*/ 711360 h 711360"/>
              <a:gd name="connsiteX7" fmla="*/ 0 w 5925265"/>
              <a:gd name="connsiteY7" fmla="*/ 592798 h 711360"/>
              <a:gd name="connsiteX8" fmla="*/ 0 w 5925265"/>
              <a:gd name="connsiteY8" fmla="*/ 118562 h 711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25265" h="711360">
                <a:moveTo>
                  <a:pt x="0" y="118562"/>
                </a:moveTo>
                <a:cubicBezTo>
                  <a:pt x="0" y="53082"/>
                  <a:pt x="53082" y="0"/>
                  <a:pt x="118562" y="0"/>
                </a:cubicBezTo>
                <a:lnTo>
                  <a:pt x="5806703" y="0"/>
                </a:lnTo>
                <a:cubicBezTo>
                  <a:pt x="5872183" y="0"/>
                  <a:pt x="5925265" y="53082"/>
                  <a:pt x="5925265" y="118562"/>
                </a:cubicBezTo>
                <a:lnTo>
                  <a:pt x="5925265" y="592798"/>
                </a:lnTo>
                <a:cubicBezTo>
                  <a:pt x="5925265" y="658278"/>
                  <a:pt x="5872183" y="711360"/>
                  <a:pt x="5806703" y="711360"/>
                </a:cubicBezTo>
                <a:lnTo>
                  <a:pt x="118562" y="711360"/>
                </a:lnTo>
                <a:cubicBezTo>
                  <a:pt x="53082" y="711360"/>
                  <a:pt x="0" y="658278"/>
                  <a:pt x="0" y="592798"/>
                </a:cubicBezTo>
                <a:lnTo>
                  <a:pt x="0" y="118562"/>
                </a:lnTo>
                <a:close/>
              </a:path>
            </a:pathLst>
          </a:custGeom>
          <a:solidFill>
            <a:srgbClr val="E6007E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6166" tIns="126166" rIns="126166" bIns="126166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2400" kern="1200"/>
              <a:t>TF-M </a:t>
            </a:r>
            <a:endParaRPr lang="en-US" sz="2400" kern="120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996C2585-DE5A-4B4C-98EA-65D0E9338735}"/>
              </a:ext>
            </a:extLst>
          </p:cNvPr>
          <p:cNvSpPr/>
          <p:nvPr/>
        </p:nvSpPr>
        <p:spPr>
          <a:xfrm>
            <a:off x="5983931" y="2276124"/>
            <a:ext cx="5925265" cy="2304130"/>
          </a:xfrm>
          <a:custGeom>
            <a:avLst/>
            <a:gdLst>
              <a:gd name="connsiteX0" fmla="*/ 0 w 5925265"/>
              <a:gd name="connsiteY0" fmla="*/ 0 h 2399130"/>
              <a:gd name="connsiteX1" fmla="*/ 5925265 w 5925265"/>
              <a:gd name="connsiteY1" fmla="*/ 0 h 2399130"/>
              <a:gd name="connsiteX2" fmla="*/ 5925265 w 5925265"/>
              <a:gd name="connsiteY2" fmla="*/ 2399130 h 2399130"/>
              <a:gd name="connsiteX3" fmla="*/ 0 w 5925265"/>
              <a:gd name="connsiteY3" fmla="*/ 2399130 h 2399130"/>
              <a:gd name="connsiteX4" fmla="*/ 0 w 5925265"/>
              <a:gd name="connsiteY4" fmla="*/ 0 h 2399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25265" h="2399130">
                <a:moveTo>
                  <a:pt x="0" y="0"/>
                </a:moveTo>
                <a:lnTo>
                  <a:pt x="5925265" y="0"/>
                </a:lnTo>
                <a:lnTo>
                  <a:pt x="5925265" y="2399130"/>
                </a:lnTo>
                <a:lnTo>
                  <a:pt x="0" y="239913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8127" tIns="20320" rIns="113792" bIns="20320" numCol="1" spcCol="1270" anchor="t" anchorCtr="0">
            <a:noAutofit/>
          </a:bodyPr>
          <a:lstStyle/>
          <a:p>
            <a:pPr marL="171450" lvl="1" indent="-171450" defTabSz="711200">
              <a:lnSpc>
                <a:spcPct val="90000"/>
              </a:lnSpc>
              <a:spcBef>
                <a:spcPts val="600"/>
              </a:spcBef>
              <a:spcAft>
                <a:spcPct val="20000"/>
              </a:spcAft>
              <a:buChar char="•"/>
            </a:pPr>
            <a:r>
              <a:rPr lang="zh-CN" altLang="en-US" kern="1200"/>
              <a:t>用于基于</a:t>
            </a:r>
            <a:r>
              <a:rPr lang="en-US" b="1" kern="1200">
                <a:latin typeface="Arial Narrow"/>
              </a:rPr>
              <a:t>Arm</a:t>
            </a:r>
            <a:r>
              <a:rPr lang="en-US" b="1" kern="1200" baseline="30000">
                <a:latin typeface="Arial Narrow"/>
              </a:rPr>
              <a:t>®</a:t>
            </a:r>
            <a:r>
              <a:rPr lang="en-US" b="1" kern="1200">
                <a:latin typeface="Arial Narrow"/>
              </a:rPr>
              <a:t> Cortex</a:t>
            </a:r>
            <a:r>
              <a:rPr lang="en-US" b="1" kern="1200" baseline="30000">
                <a:latin typeface="Arial Narrow"/>
              </a:rPr>
              <a:t>®</a:t>
            </a:r>
            <a:r>
              <a:rPr lang="en-US" b="1" kern="1200">
                <a:latin typeface="Arial Narrow"/>
              </a:rPr>
              <a:t> </a:t>
            </a:r>
            <a:r>
              <a:rPr lang="en-US" kern="1200"/>
              <a:t>V8</a:t>
            </a:r>
            <a:r>
              <a:rPr lang="en-US" altLang="zh-CN" kern="1200"/>
              <a:t>M</a:t>
            </a:r>
            <a:r>
              <a:rPr lang="en-US"/>
              <a:t> </a:t>
            </a:r>
            <a:r>
              <a:rPr lang="ja-JP" altLang="en-US"/>
              <a:t>架构</a:t>
            </a:r>
            <a:r>
              <a:rPr lang="zh-CN" altLang="en-US" kern="1200"/>
              <a:t>内核带</a:t>
            </a:r>
            <a:r>
              <a:rPr lang="en-US" b="1" kern="1200" err="1"/>
              <a:t>TrustZone</a:t>
            </a:r>
            <a:r>
              <a:rPr lang="en-US" b="1" kern="1200" baseline="30000"/>
              <a:t>®</a:t>
            </a:r>
            <a:r>
              <a:rPr lang="zh-CN" altLang="en-US" kern="1200"/>
              <a:t>的</a:t>
            </a:r>
            <a:r>
              <a:rPr lang="en-US" altLang="zh-CN" kern="1200"/>
              <a:t>STM32</a:t>
            </a:r>
            <a:r>
              <a:rPr lang="zh-CN" altLang="en-US" kern="1200"/>
              <a:t>系列</a:t>
            </a:r>
            <a:endParaRPr lang="en-US" kern="1200"/>
          </a:p>
          <a:p>
            <a:pPr marL="171450" lvl="1" indent="-171450" algn="l" defTabSz="711200">
              <a:lnSpc>
                <a:spcPct val="90000"/>
              </a:lnSpc>
              <a:spcBef>
                <a:spcPts val="600"/>
              </a:spcBef>
              <a:spcAft>
                <a:spcPct val="20000"/>
              </a:spcAft>
              <a:buChar char="•"/>
            </a:pPr>
            <a:endParaRPr lang="en-US" kern="120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A03F5A9-F95F-4CF6-8565-C13B4BC26EF0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44977" y="5388236"/>
            <a:ext cx="591206" cy="77036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3DB7B2D-2B62-47A6-B860-322F1CCA03A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6183" y="4999676"/>
            <a:ext cx="1395911" cy="1398273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B71A51D6-4E68-49A6-BEC8-B6C0E4CA7EA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00206" y="215994"/>
            <a:ext cx="852463" cy="852463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06505453-4DBD-49EF-B58B-803B603022F6}"/>
              </a:ext>
            </a:extLst>
          </p:cNvPr>
          <p:cNvSpPr txBox="1"/>
          <p:nvPr/>
        </p:nvSpPr>
        <p:spPr>
          <a:xfrm>
            <a:off x="4724400" y="3200399"/>
            <a:ext cx="1826141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err="1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180305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7A4F612-65CE-4B33-BCD8-4E31C4454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7" y="-1"/>
            <a:ext cx="11609159" cy="1304925"/>
          </a:xfrm>
        </p:spPr>
        <p:txBody>
          <a:bodyPr anchor="ctr">
            <a:normAutofit/>
          </a:bodyPr>
          <a:lstStyle/>
          <a:p>
            <a:r>
              <a:rPr lang="zh-CN" altLang="en-US"/>
              <a:t>安全启动与安全更新 </a:t>
            </a:r>
            <a:r>
              <a:rPr lang="en-US" altLang="zh-CN"/>
              <a:t>– STM32</a:t>
            </a:r>
            <a:r>
              <a:rPr lang="zh-CN" altLang="en-US"/>
              <a:t>参考实现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EE10B0-440B-49EF-B7C0-42E6115FD5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10261" y="6330968"/>
            <a:ext cx="411004" cy="292554"/>
          </a:xfrm>
        </p:spPr>
        <p:txBody>
          <a:bodyPr anchor="b">
            <a:normAutofit/>
          </a:bodyPr>
          <a:lstStyle/>
          <a:p>
            <a:pPr>
              <a:spcAft>
                <a:spcPts val="600"/>
              </a:spcAft>
            </a:pPr>
            <a:fld id="{62A42E78-4FE3-4E16-9FB9-64A349BFE3FC}" type="slidenum">
              <a:rPr lang="fr-FR" smtClean="0"/>
              <a:pPr>
                <a:spcAft>
                  <a:spcPts val="600"/>
                </a:spcAft>
              </a:pPr>
              <a:t>11</a:t>
            </a:fld>
            <a:endParaRPr lang="fr-FR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7FBF91D9-3D04-448F-B4E3-6977FECE1FD9}"/>
              </a:ext>
            </a:extLst>
          </p:cNvPr>
          <p:cNvSpPr/>
          <p:nvPr/>
        </p:nvSpPr>
        <p:spPr>
          <a:xfrm>
            <a:off x="300038" y="1469764"/>
            <a:ext cx="5417264" cy="711360"/>
          </a:xfrm>
          <a:custGeom>
            <a:avLst/>
            <a:gdLst>
              <a:gd name="connsiteX0" fmla="*/ 0 w 5925265"/>
              <a:gd name="connsiteY0" fmla="*/ 118562 h 711360"/>
              <a:gd name="connsiteX1" fmla="*/ 118562 w 5925265"/>
              <a:gd name="connsiteY1" fmla="*/ 0 h 711360"/>
              <a:gd name="connsiteX2" fmla="*/ 5806703 w 5925265"/>
              <a:gd name="connsiteY2" fmla="*/ 0 h 711360"/>
              <a:gd name="connsiteX3" fmla="*/ 5925265 w 5925265"/>
              <a:gd name="connsiteY3" fmla="*/ 118562 h 711360"/>
              <a:gd name="connsiteX4" fmla="*/ 5925265 w 5925265"/>
              <a:gd name="connsiteY4" fmla="*/ 592798 h 711360"/>
              <a:gd name="connsiteX5" fmla="*/ 5806703 w 5925265"/>
              <a:gd name="connsiteY5" fmla="*/ 711360 h 711360"/>
              <a:gd name="connsiteX6" fmla="*/ 118562 w 5925265"/>
              <a:gd name="connsiteY6" fmla="*/ 711360 h 711360"/>
              <a:gd name="connsiteX7" fmla="*/ 0 w 5925265"/>
              <a:gd name="connsiteY7" fmla="*/ 592798 h 711360"/>
              <a:gd name="connsiteX8" fmla="*/ 0 w 5925265"/>
              <a:gd name="connsiteY8" fmla="*/ 118562 h 711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25265" h="711360">
                <a:moveTo>
                  <a:pt x="0" y="118562"/>
                </a:moveTo>
                <a:cubicBezTo>
                  <a:pt x="0" y="53082"/>
                  <a:pt x="53082" y="0"/>
                  <a:pt x="118562" y="0"/>
                </a:cubicBezTo>
                <a:lnTo>
                  <a:pt x="5806703" y="0"/>
                </a:lnTo>
                <a:cubicBezTo>
                  <a:pt x="5872183" y="0"/>
                  <a:pt x="5925265" y="53082"/>
                  <a:pt x="5925265" y="118562"/>
                </a:cubicBezTo>
                <a:lnTo>
                  <a:pt x="5925265" y="592798"/>
                </a:lnTo>
                <a:cubicBezTo>
                  <a:pt x="5925265" y="658278"/>
                  <a:pt x="5872183" y="711360"/>
                  <a:pt x="5806703" y="711360"/>
                </a:cubicBezTo>
                <a:lnTo>
                  <a:pt x="118562" y="711360"/>
                </a:lnTo>
                <a:cubicBezTo>
                  <a:pt x="53082" y="711360"/>
                  <a:pt x="0" y="658278"/>
                  <a:pt x="0" y="592798"/>
                </a:cubicBezTo>
                <a:lnTo>
                  <a:pt x="0" y="11856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6166" tIns="126166" rIns="126166" bIns="126166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kern="1200"/>
              <a:t>X-Cube-SBSFU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0E504E5F-C9F7-40A6-BFC1-99DA4BF755C3}"/>
              </a:ext>
            </a:extLst>
          </p:cNvPr>
          <p:cNvSpPr/>
          <p:nvPr/>
        </p:nvSpPr>
        <p:spPr>
          <a:xfrm>
            <a:off x="300037" y="2276124"/>
            <a:ext cx="5925265" cy="1360209"/>
          </a:xfrm>
          <a:custGeom>
            <a:avLst/>
            <a:gdLst>
              <a:gd name="connsiteX0" fmla="*/ 0 w 5925265"/>
              <a:gd name="connsiteY0" fmla="*/ 0 h 1455210"/>
              <a:gd name="connsiteX1" fmla="*/ 5925265 w 5925265"/>
              <a:gd name="connsiteY1" fmla="*/ 0 h 1455210"/>
              <a:gd name="connsiteX2" fmla="*/ 5925265 w 5925265"/>
              <a:gd name="connsiteY2" fmla="*/ 1455210 h 1455210"/>
              <a:gd name="connsiteX3" fmla="*/ 0 w 5925265"/>
              <a:gd name="connsiteY3" fmla="*/ 1455210 h 1455210"/>
              <a:gd name="connsiteX4" fmla="*/ 0 w 5925265"/>
              <a:gd name="connsiteY4" fmla="*/ 0 h 1455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25265" h="1455210">
                <a:moveTo>
                  <a:pt x="0" y="0"/>
                </a:moveTo>
                <a:lnTo>
                  <a:pt x="5925265" y="0"/>
                </a:lnTo>
                <a:lnTo>
                  <a:pt x="5925265" y="1455210"/>
                </a:lnTo>
                <a:lnTo>
                  <a:pt x="0" y="145521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8127" tIns="20320" rIns="113792" bIns="20320" numCol="1" spcCol="1270" anchor="t" anchorCtr="0">
            <a:noAutofit/>
          </a:bodyPr>
          <a:lstStyle/>
          <a:p>
            <a:pPr marL="171450" lvl="1" indent="-171450" algn="l" defTabSz="711200">
              <a:lnSpc>
                <a:spcPct val="90000"/>
              </a:lnSpc>
              <a:spcBef>
                <a:spcPts val="600"/>
              </a:spcBef>
              <a:spcAft>
                <a:spcPct val="20000"/>
              </a:spcAft>
              <a:buChar char="•"/>
            </a:pPr>
            <a:r>
              <a:rPr lang="zh-CN" altLang="en-US" kern="1200"/>
              <a:t>用于基于</a:t>
            </a:r>
            <a:r>
              <a:rPr lang="en-US" b="1" kern="1200">
                <a:latin typeface="Arial Narrow" panose="020B0606020202030204" pitchFamily="34" charset="0"/>
              </a:rPr>
              <a:t>Arm</a:t>
            </a:r>
            <a:r>
              <a:rPr lang="en-US" b="1" kern="1200" baseline="30000">
                <a:latin typeface="Arial Narrow" panose="020B0606020202030204" pitchFamily="34" charset="0"/>
              </a:rPr>
              <a:t>®</a:t>
            </a:r>
            <a:r>
              <a:rPr lang="en-US" b="1" kern="1200">
                <a:latin typeface="Arial Narrow" panose="020B0606020202030204" pitchFamily="34" charset="0"/>
              </a:rPr>
              <a:t> Cortex</a:t>
            </a:r>
            <a:r>
              <a:rPr lang="en-US" b="1" kern="1200" baseline="30000">
                <a:latin typeface="Arial Narrow" panose="020B0606020202030204" pitchFamily="34" charset="0"/>
              </a:rPr>
              <a:t>®</a:t>
            </a:r>
            <a:r>
              <a:rPr lang="en-US" b="1" kern="1200">
                <a:latin typeface="Arial Narrow" panose="020B0606020202030204" pitchFamily="34" charset="0"/>
              </a:rPr>
              <a:t> </a:t>
            </a:r>
            <a:r>
              <a:rPr lang="en-US" kern="1200"/>
              <a:t>V6/V7 </a:t>
            </a:r>
            <a:r>
              <a:rPr lang="zh-CN" altLang="en-US" kern="1200"/>
              <a:t>内核的</a:t>
            </a:r>
            <a:r>
              <a:rPr lang="en-US" altLang="zh-CN" kern="1200"/>
              <a:t>STM32</a:t>
            </a:r>
            <a:r>
              <a:rPr lang="zh-CN" altLang="en-US" kern="1200"/>
              <a:t>系列</a:t>
            </a:r>
            <a:endParaRPr lang="en-US" kern="1200"/>
          </a:p>
          <a:p>
            <a:pPr marL="171450" lvl="1" indent="-171450" algn="l" defTabSz="711200">
              <a:lnSpc>
                <a:spcPct val="90000"/>
              </a:lnSpc>
              <a:spcBef>
                <a:spcPts val="600"/>
              </a:spcBef>
              <a:spcAft>
                <a:spcPct val="20000"/>
              </a:spcAft>
              <a:buChar char="•"/>
            </a:pPr>
            <a:r>
              <a:rPr lang="en-US" altLang="zh-CN" kern="1200"/>
              <a:t>ST</a:t>
            </a:r>
            <a:r>
              <a:rPr lang="zh-CN" altLang="en-US" kern="1200"/>
              <a:t>官网申请下载 </a:t>
            </a:r>
            <a:r>
              <a:rPr lang="en-US" kern="1200">
                <a:hlinkClick r:id="rId2"/>
              </a:rPr>
              <a:t>www.st.com/x-cube-sbsfu</a:t>
            </a:r>
            <a:endParaRPr lang="en-US" kern="1200"/>
          </a:p>
          <a:p>
            <a:pPr marL="171450" lvl="1" indent="-171450" algn="l" defTabSz="711200">
              <a:lnSpc>
                <a:spcPct val="90000"/>
              </a:lnSpc>
              <a:spcBef>
                <a:spcPts val="600"/>
              </a:spcBef>
              <a:spcAft>
                <a:spcPct val="20000"/>
              </a:spcAft>
              <a:buChar char="•"/>
            </a:pPr>
            <a:r>
              <a:rPr lang="zh-CN" altLang="en-US" kern="1200"/>
              <a:t>包含结合</a:t>
            </a:r>
            <a:r>
              <a:rPr lang="en-US" altLang="zh-CN" kern="1200"/>
              <a:t>STSAFE-A</a:t>
            </a:r>
            <a:r>
              <a:rPr lang="zh-CN" altLang="en-US" kern="1200"/>
              <a:t>外部</a:t>
            </a:r>
            <a:r>
              <a:rPr lang="en-US" altLang="zh-CN" kern="1200"/>
              <a:t>SE</a:t>
            </a:r>
            <a:r>
              <a:rPr lang="zh-CN" altLang="en-US" kern="1200"/>
              <a:t>的参考实现</a:t>
            </a:r>
            <a:endParaRPr lang="en-US" kern="1200"/>
          </a:p>
          <a:p>
            <a:pPr marL="171450" lvl="1" indent="-171450" algn="l" defTabSz="711200">
              <a:lnSpc>
                <a:spcPct val="90000"/>
              </a:lnSpc>
              <a:spcBef>
                <a:spcPts val="600"/>
              </a:spcBef>
              <a:spcAft>
                <a:spcPct val="20000"/>
              </a:spcAft>
              <a:buChar char="•"/>
            </a:pPr>
            <a:r>
              <a:rPr lang="zh-CN" altLang="en-US" kern="1200"/>
              <a:t>签名算法使用</a:t>
            </a:r>
            <a:r>
              <a:rPr lang="en-US" altLang="zh-CN" kern="1200"/>
              <a:t>ECC</a:t>
            </a:r>
            <a:endParaRPr lang="en-US" kern="120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FEC2D2D4-6598-4BEB-8B97-B015E7BB1871}"/>
              </a:ext>
            </a:extLst>
          </p:cNvPr>
          <p:cNvSpPr/>
          <p:nvPr/>
        </p:nvSpPr>
        <p:spPr>
          <a:xfrm>
            <a:off x="5983932" y="1469764"/>
            <a:ext cx="5761866" cy="711360"/>
          </a:xfrm>
          <a:custGeom>
            <a:avLst/>
            <a:gdLst>
              <a:gd name="connsiteX0" fmla="*/ 0 w 5925265"/>
              <a:gd name="connsiteY0" fmla="*/ 118562 h 711360"/>
              <a:gd name="connsiteX1" fmla="*/ 118562 w 5925265"/>
              <a:gd name="connsiteY1" fmla="*/ 0 h 711360"/>
              <a:gd name="connsiteX2" fmla="*/ 5806703 w 5925265"/>
              <a:gd name="connsiteY2" fmla="*/ 0 h 711360"/>
              <a:gd name="connsiteX3" fmla="*/ 5925265 w 5925265"/>
              <a:gd name="connsiteY3" fmla="*/ 118562 h 711360"/>
              <a:gd name="connsiteX4" fmla="*/ 5925265 w 5925265"/>
              <a:gd name="connsiteY4" fmla="*/ 592798 h 711360"/>
              <a:gd name="connsiteX5" fmla="*/ 5806703 w 5925265"/>
              <a:gd name="connsiteY5" fmla="*/ 711360 h 711360"/>
              <a:gd name="connsiteX6" fmla="*/ 118562 w 5925265"/>
              <a:gd name="connsiteY6" fmla="*/ 711360 h 711360"/>
              <a:gd name="connsiteX7" fmla="*/ 0 w 5925265"/>
              <a:gd name="connsiteY7" fmla="*/ 592798 h 711360"/>
              <a:gd name="connsiteX8" fmla="*/ 0 w 5925265"/>
              <a:gd name="connsiteY8" fmla="*/ 118562 h 711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25265" h="711360">
                <a:moveTo>
                  <a:pt x="0" y="118562"/>
                </a:moveTo>
                <a:cubicBezTo>
                  <a:pt x="0" y="53082"/>
                  <a:pt x="53082" y="0"/>
                  <a:pt x="118562" y="0"/>
                </a:cubicBezTo>
                <a:lnTo>
                  <a:pt x="5806703" y="0"/>
                </a:lnTo>
                <a:cubicBezTo>
                  <a:pt x="5872183" y="0"/>
                  <a:pt x="5925265" y="53082"/>
                  <a:pt x="5925265" y="118562"/>
                </a:cubicBezTo>
                <a:lnTo>
                  <a:pt x="5925265" y="592798"/>
                </a:lnTo>
                <a:cubicBezTo>
                  <a:pt x="5925265" y="658278"/>
                  <a:pt x="5872183" y="711360"/>
                  <a:pt x="5806703" y="711360"/>
                </a:cubicBezTo>
                <a:lnTo>
                  <a:pt x="118562" y="711360"/>
                </a:lnTo>
                <a:cubicBezTo>
                  <a:pt x="53082" y="711360"/>
                  <a:pt x="0" y="658278"/>
                  <a:pt x="0" y="592798"/>
                </a:cubicBezTo>
                <a:lnTo>
                  <a:pt x="0" y="118562"/>
                </a:lnTo>
                <a:close/>
              </a:path>
            </a:pathLst>
          </a:custGeom>
          <a:solidFill>
            <a:srgbClr val="E6007E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6166" tIns="126166" rIns="126166" bIns="126166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2400" kern="1200"/>
              <a:t>TF-M </a:t>
            </a:r>
            <a:endParaRPr lang="en-US" sz="2400" kern="120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996C2585-DE5A-4B4C-98EA-65D0E9338735}"/>
              </a:ext>
            </a:extLst>
          </p:cNvPr>
          <p:cNvSpPr/>
          <p:nvPr/>
        </p:nvSpPr>
        <p:spPr>
          <a:xfrm>
            <a:off x="5983931" y="2276124"/>
            <a:ext cx="5925265" cy="2304130"/>
          </a:xfrm>
          <a:custGeom>
            <a:avLst/>
            <a:gdLst>
              <a:gd name="connsiteX0" fmla="*/ 0 w 5925265"/>
              <a:gd name="connsiteY0" fmla="*/ 0 h 2399130"/>
              <a:gd name="connsiteX1" fmla="*/ 5925265 w 5925265"/>
              <a:gd name="connsiteY1" fmla="*/ 0 h 2399130"/>
              <a:gd name="connsiteX2" fmla="*/ 5925265 w 5925265"/>
              <a:gd name="connsiteY2" fmla="*/ 2399130 h 2399130"/>
              <a:gd name="connsiteX3" fmla="*/ 0 w 5925265"/>
              <a:gd name="connsiteY3" fmla="*/ 2399130 h 2399130"/>
              <a:gd name="connsiteX4" fmla="*/ 0 w 5925265"/>
              <a:gd name="connsiteY4" fmla="*/ 0 h 2399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25265" h="2399130">
                <a:moveTo>
                  <a:pt x="0" y="0"/>
                </a:moveTo>
                <a:lnTo>
                  <a:pt x="5925265" y="0"/>
                </a:lnTo>
                <a:lnTo>
                  <a:pt x="5925265" y="2399130"/>
                </a:lnTo>
                <a:lnTo>
                  <a:pt x="0" y="239913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8127" tIns="20320" rIns="113792" bIns="20320" numCol="1" spcCol="1270" anchor="t" anchorCtr="0">
            <a:noAutofit/>
          </a:bodyPr>
          <a:lstStyle/>
          <a:p>
            <a:pPr marL="171450" lvl="1" indent="-171450" algn="l" defTabSz="711200">
              <a:lnSpc>
                <a:spcPct val="90000"/>
              </a:lnSpc>
              <a:spcBef>
                <a:spcPts val="600"/>
              </a:spcBef>
              <a:spcAft>
                <a:spcPct val="20000"/>
              </a:spcAft>
              <a:buChar char="•"/>
            </a:pPr>
            <a:r>
              <a:rPr lang="zh-CN" altLang="en-US" kern="1200"/>
              <a:t>用于基于</a:t>
            </a:r>
            <a:r>
              <a:rPr lang="en-US" b="1" kern="1200">
                <a:latin typeface="Arial Narrow" panose="020B0606020202030204" pitchFamily="34" charset="0"/>
              </a:rPr>
              <a:t>Arm</a:t>
            </a:r>
            <a:r>
              <a:rPr lang="en-US" b="1" kern="1200" baseline="30000">
                <a:latin typeface="Arial Narrow" panose="020B0606020202030204" pitchFamily="34" charset="0"/>
              </a:rPr>
              <a:t>®</a:t>
            </a:r>
            <a:r>
              <a:rPr lang="en-US" b="1" kern="1200">
                <a:latin typeface="Arial Narrow" panose="020B0606020202030204" pitchFamily="34" charset="0"/>
              </a:rPr>
              <a:t> Cortex</a:t>
            </a:r>
            <a:r>
              <a:rPr lang="en-US" b="1" kern="1200" baseline="30000">
                <a:latin typeface="Arial Narrow" panose="020B0606020202030204" pitchFamily="34" charset="0"/>
              </a:rPr>
              <a:t>®</a:t>
            </a:r>
            <a:r>
              <a:rPr lang="en-US" b="1" kern="1200">
                <a:latin typeface="Arial Narrow" panose="020B0606020202030204" pitchFamily="34" charset="0"/>
              </a:rPr>
              <a:t> </a:t>
            </a:r>
            <a:r>
              <a:rPr lang="en-US" kern="1200"/>
              <a:t>V8</a:t>
            </a:r>
            <a:r>
              <a:rPr lang="en-US" altLang="zh-CN" kern="1200"/>
              <a:t>M</a:t>
            </a:r>
            <a:r>
              <a:rPr lang="en-US" kern="1200"/>
              <a:t> </a:t>
            </a:r>
            <a:r>
              <a:rPr lang="zh-CN" altLang="en-US" kern="1200"/>
              <a:t>内核带</a:t>
            </a:r>
            <a:r>
              <a:rPr lang="en-US" b="1" kern="1200" err="1"/>
              <a:t>TrustZone</a:t>
            </a:r>
            <a:r>
              <a:rPr lang="en-US" b="1" kern="1200" baseline="30000"/>
              <a:t>®</a:t>
            </a:r>
            <a:r>
              <a:rPr lang="zh-CN" altLang="en-US" kern="1200"/>
              <a:t>的</a:t>
            </a:r>
            <a:r>
              <a:rPr lang="en-US" altLang="zh-CN" kern="1200"/>
              <a:t>STM32</a:t>
            </a:r>
            <a:r>
              <a:rPr lang="zh-CN" altLang="en-US" kern="1200"/>
              <a:t>系列</a:t>
            </a:r>
            <a:endParaRPr lang="en-US" kern="1200"/>
          </a:p>
          <a:p>
            <a:pPr marL="171450" lvl="1" indent="-171450" algn="l" defTabSz="711200">
              <a:lnSpc>
                <a:spcPct val="90000"/>
              </a:lnSpc>
              <a:spcBef>
                <a:spcPts val="600"/>
              </a:spcBef>
              <a:spcAft>
                <a:spcPct val="20000"/>
              </a:spcAft>
              <a:buChar char="•"/>
            </a:pPr>
            <a:r>
              <a:rPr lang="zh-CN" altLang="en-US" kern="1200"/>
              <a:t>以源码形式直接包含在对应产品的</a:t>
            </a:r>
            <a:r>
              <a:rPr lang="en-US" altLang="zh-CN" kern="1200"/>
              <a:t>STM32CubeFW</a:t>
            </a:r>
            <a:r>
              <a:rPr lang="zh-CN" altLang="en-US" kern="1200"/>
              <a:t>软件包中，无需另外下载</a:t>
            </a:r>
            <a:endParaRPr lang="en-US" kern="1200"/>
          </a:p>
          <a:p>
            <a:pPr marL="171450" lvl="1" indent="-171450" algn="l" defTabSz="711200">
              <a:lnSpc>
                <a:spcPct val="90000"/>
              </a:lnSpc>
              <a:spcBef>
                <a:spcPts val="600"/>
              </a:spcBef>
              <a:spcAft>
                <a:spcPct val="20000"/>
              </a:spcAft>
              <a:buChar char="•"/>
            </a:pPr>
            <a:r>
              <a:rPr lang="zh-CN" altLang="en-US" kern="1200"/>
              <a:t>包含支持</a:t>
            </a:r>
            <a:r>
              <a:rPr lang="en-US" altLang="zh-CN" kern="1200"/>
              <a:t>TF-M</a:t>
            </a:r>
            <a:r>
              <a:rPr lang="zh-CN" altLang="en-US" kern="1200"/>
              <a:t>安全服务的参考工程和应用框架</a:t>
            </a:r>
            <a:endParaRPr lang="en-US" kern="1200"/>
          </a:p>
          <a:p>
            <a:pPr marL="171450" lvl="1" indent="-171450" algn="l" defTabSz="711200">
              <a:lnSpc>
                <a:spcPct val="90000"/>
              </a:lnSpc>
              <a:spcBef>
                <a:spcPts val="600"/>
              </a:spcBef>
              <a:spcAft>
                <a:spcPct val="20000"/>
              </a:spcAft>
              <a:buChar char="•"/>
            </a:pPr>
            <a:r>
              <a:rPr lang="zh-CN" altLang="en-US" kern="1200"/>
              <a:t>签名算法支持</a:t>
            </a:r>
            <a:r>
              <a:rPr lang="en-US" altLang="zh-CN" kern="1200"/>
              <a:t>ECC</a:t>
            </a:r>
            <a:r>
              <a:rPr lang="zh-CN" altLang="en-US" kern="1200"/>
              <a:t>和</a:t>
            </a:r>
            <a:r>
              <a:rPr lang="en-US" altLang="zh-CN" kern="1200"/>
              <a:t>RSA</a:t>
            </a:r>
            <a:endParaRPr lang="en-US" kern="1200"/>
          </a:p>
          <a:p>
            <a:pPr marL="171450" lvl="1" indent="-171450" algn="l" defTabSz="711200">
              <a:lnSpc>
                <a:spcPct val="90000"/>
              </a:lnSpc>
              <a:spcBef>
                <a:spcPts val="600"/>
              </a:spcBef>
              <a:spcAft>
                <a:spcPct val="20000"/>
              </a:spcAft>
              <a:buChar char="•"/>
            </a:pPr>
            <a:r>
              <a:rPr lang="zh-CN" altLang="en-US" kern="1200"/>
              <a:t>支持算法硬件加速</a:t>
            </a:r>
            <a:endParaRPr lang="en-US" kern="1200"/>
          </a:p>
          <a:p>
            <a:pPr marL="171450" lvl="1" indent="-171450" algn="l" defTabSz="711200">
              <a:lnSpc>
                <a:spcPct val="90000"/>
              </a:lnSpc>
              <a:spcBef>
                <a:spcPts val="600"/>
              </a:spcBef>
              <a:spcAft>
                <a:spcPct val="20000"/>
              </a:spcAft>
              <a:buChar char="•"/>
            </a:pPr>
            <a:endParaRPr lang="en-US" kern="1200"/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47187CCF-99DF-4E81-9AE9-0142904DE1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0206" y="215994"/>
            <a:ext cx="852463" cy="852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5827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67AF0647-4F62-4976-BB14-73EE5D6EC317}"/>
              </a:ext>
            </a:extLst>
          </p:cNvPr>
          <p:cNvSpPr/>
          <p:nvPr/>
        </p:nvSpPr>
        <p:spPr>
          <a:xfrm>
            <a:off x="2308385" y="4833764"/>
            <a:ext cx="8211927" cy="1009198"/>
          </a:xfrm>
          <a:prstGeom prst="rect">
            <a:avLst/>
          </a:prstGeom>
          <a:solidFill>
            <a:srgbClr val="D0EAF9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799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B902E42-0955-4F9F-86E5-73B561B496E5}"/>
              </a:ext>
            </a:extLst>
          </p:cNvPr>
          <p:cNvSpPr/>
          <p:nvPr/>
        </p:nvSpPr>
        <p:spPr>
          <a:xfrm>
            <a:off x="2308385" y="2545550"/>
            <a:ext cx="8211927" cy="1003629"/>
          </a:xfrm>
          <a:prstGeom prst="rect">
            <a:avLst/>
          </a:prstGeom>
          <a:solidFill>
            <a:srgbClr val="D0EAF9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799"/>
          </a:p>
        </p:txBody>
      </p: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1AE6F7AD-D651-4959-8B4F-BD649D7272F0}"/>
              </a:ext>
            </a:extLst>
          </p:cNvPr>
          <p:cNvGrpSpPr/>
          <p:nvPr/>
        </p:nvGrpSpPr>
        <p:grpSpPr>
          <a:xfrm>
            <a:off x="3411722" y="1392216"/>
            <a:ext cx="6906485" cy="3673361"/>
            <a:chOff x="3411722" y="1392216"/>
            <a:chExt cx="6906485" cy="3673361"/>
          </a:xfrm>
        </p:grpSpPr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9311C12E-E88C-4783-B8FB-125AEA0A6F3A}"/>
                </a:ext>
              </a:extLst>
            </p:cNvPr>
            <p:cNvSpPr/>
            <p:nvPr/>
          </p:nvSpPr>
          <p:spPr>
            <a:xfrm>
              <a:off x="3411722" y="2546185"/>
              <a:ext cx="880327" cy="20116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200">
                <a:latin typeface="Arial Narrow" panose="020B0606020202030204" pitchFamily="34" charset="0"/>
              </a:endParaRP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8F5DA747-FA81-4BE3-B4DF-4C692B9939A1}"/>
                </a:ext>
              </a:extLst>
            </p:cNvPr>
            <p:cNvSpPr/>
            <p:nvPr/>
          </p:nvSpPr>
          <p:spPr>
            <a:xfrm>
              <a:off x="3411722" y="3654986"/>
              <a:ext cx="866461" cy="198522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200">
                <a:latin typeface="Arial Narrow" panose="020B0606020202030204" pitchFamily="34" charset="0"/>
              </a:endParaRP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7C0CF59C-31A5-4FAD-9F41-D1BD75EEB5F9}"/>
                </a:ext>
              </a:extLst>
            </p:cNvPr>
            <p:cNvSpPr/>
            <p:nvPr/>
          </p:nvSpPr>
          <p:spPr>
            <a:xfrm>
              <a:off x="4394156" y="3656215"/>
              <a:ext cx="894124" cy="20116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200">
                <a:latin typeface="Arial Narrow" panose="020B0606020202030204" pitchFamily="34" charset="0"/>
              </a:endParaRPr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707840BB-C796-48B3-88E4-15E3B5BD35E9}"/>
                </a:ext>
              </a:extLst>
            </p:cNvPr>
            <p:cNvSpPr/>
            <p:nvPr/>
          </p:nvSpPr>
          <p:spPr>
            <a:xfrm>
              <a:off x="6449016" y="3660782"/>
              <a:ext cx="894452" cy="20116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200">
                <a:latin typeface="Arial Narrow" panose="020B0606020202030204" pitchFamily="34" charset="0"/>
              </a:endParaRPr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2F9572F1-F6F4-4943-8425-E8DB383790F4}"/>
                </a:ext>
              </a:extLst>
            </p:cNvPr>
            <p:cNvSpPr/>
            <p:nvPr/>
          </p:nvSpPr>
          <p:spPr>
            <a:xfrm>
              <a:off x="7493089" y="3653821"/>
              <a:ext cx="880327" cy="20116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200">
                <a:latin typeface="Arial Narrow" panose="020B0606020202030204" pitchFamily="34" charset="0"/>
              </a:endParaRP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C4FA1ADB-08E9-40E0-9A6A-67D1C32288BA}"/>
                </a:ext>
              </a:extLst>
            </p:cNvPr>
            <p:cNvSpPr/>
            <p:nvPr/>
          </p:nvSpPr>
          <p:spPr>
            <a:xfrm>
              <a:off x="6487189" y="1394307"/>
              <a:ext cx="866461" cy="20116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200">
                <a:latin typeface="Arial Narrow" panose="020B0606020202030204" pitchFamily="34" charset="0"/>
              </a:endParaRPr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57542137-3CEC-4348-B1BE-FD5CC61A07A7}"/>
                </a:ext>
              </a:extLst>
            </p:cNvPr>
            <p:cNvSpPr/>
            <p:nvPr/>
          </p:nvSpPr>
          <p:spPr>
            <a:xfrm>
              <a:off x="7533346" y="1392216"/>
              <a:ext cx="1810987" cy="20116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200">
                <a:latin typeface="Arial Narrow" panose="020B0606020202030204" pitchFamily="34" charset="0"/>
              </a:endParaRPr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4B8778D2-147F-4EAA-AB38-5060B585BA41}"/>
                </a:ext>
              </a:extLst>
            </p:cNvPr>
            <p:cNvSpPr/>
            <p:nvPr/>
          </p:nvSpPr>
          <p:spPr>
            <a:xfrm>
              <a:off x="9451746" y="1396518"/>
              <a:ext cx="866461" cy="20116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200">
                <a:latin typeface="Arial Narrow" panose="020B0606020202030204" pitchFamily="34" charset="0"/>
              </a:endParaRP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E0F18FDB-FE93-4B5F-B37A-AE4C875E5A81}"/>
                </a:ext>
              </a:extLst>
            </p:cNvPr>
            <p:cNvSpPr/>
            <p:nvPr/>
          </p:nvSpPr>
          <p:spPr>
            <a:xfrm>
              <a:off x="6489383" y="4864409"/>
              <a:ext cx="880327" cy="20116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200">
                <a:latin typeface="Arial Narrow" panose="020B0606020202030204" pitchFamily="34" charset="0"/>
              </a:endParaRPr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B0E692D8-0717-4366-8DF1-FFB59136DDD3}"/>
                </a:ext>
              </a:extLst>
            </p:cNvPr>
            <p:cNvSpPr/>
            <p:nvPr/>
          </p:nvSpPr>
          <p:spPr>
            <a:xfrm>
              <a:off x="7520077" y="4862934"/>
              <a:ext cx="880327" cy="20116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200">
                <a:latin typeface="Arial Narrow" panose="020B0606020202030204" pitchFamily="34" charset="0"/>
              </a:endParaRPr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B4789FBD-4C9A-4AEA-BC46-9823C32F2E4B}"/>
                </a:ext>
              </a:extLst>
            </p:cNvPr>
            <p:cNvSpPr/>
            <p:nvPr/>
          </p:nvSpPr>
          <p:spPr>
            <a:xfrm>
              <a:off x="7512385" y="2560912"/>
              <a:ext cx="880327" cy="20116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200">
                <a:latin typeface="Arial Narrow" panose="020B0606020202030204" pitchFamily="34" charset="0"/>
              </a:endParaRPr>
            </a:p>
          </p:txBody>
        </p: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DAFDA58E-7396-4E48-8F31-F71845F3D3EB}"/>
              </a:ext>
            </a:extLst>
          </p:cNvPr>
          <p:cNvGrpSpPr/>
          <p:nvPr/>
        </p:nvGrpSpPr>
        <p:grpSpPr>
          <a:xfrm>
            <a:off x="5435071" y="3643842"/>
            <a:ext cx="878544" cy="793603"/>
            <a:chOff x="5435071" y="3643842"/>
            <a:chExt cx="878544" cy="793603"/>
          </a:xfrm>
        </p:grpSpPr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6CF47B70-B1B1-41EA-9A1A-35C74E7EDFFF}"/>
                </a:ext>
              </a:extLst>
            </p:cNvPr>
            <p:cNvSpPr/>
            <p:nvPr/>
          </p:nvSpPr>
          <p:spPr>
            <a:xfrm>
              <a:off x="5444935" y="3643842"/>
              <a:ext cx="868680" cy="2011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200">
                <a:latin typeface="Arial Narrow" panose="020B0606020202030204" pitchFamily="34" charset="0"/>
              </a:endParaRPr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4A9A820D-BE04-4A09-81C1-1546C2390CDD}"/>
                </a:ext>
              </a:extLst>
            </p:cNvPr>
            <p:cNvSpPr/>
            <p:nvPr/>
          </p:nvSpPr>
          <p:spPr>
            <a:xfrm>
              <a:off x="5435071" y="4228496"/>
              <a:ext cx="868680" cy="20894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200">
                <a:latin typeface="Arial Narrow" panose="020B0606020202030204" pitchFamily="34" charset="0"/>
              </a:endParaRPr>
            </a:p>
          </p:txBody>
        </p: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487046D6-B6BC-48DF-9F36-7030BF6975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rgbClr val="03234B"/>
                </a:solidFill>
                <a:latin typeface="Arial" panose="020B0604020202020204" pitchFamily="34" charset="0"/>
              </a:rPr>
              <a:t>支持的</a:t>
            </a:r>
            <a:r>
              <a:rPr lang="en-US">
                <a:solidFill>
                  <a:srgbClr val="03234B"/>
                </a:solidFill>
                <a:latin typeface="Arial" panose="020B0604020202020204" pitchFamily="34" charset="0"/>
              </a:rPr>
              <a:t>STM32</a:t>
            </a:r>
            <a:r>
              <a:rPr lang="zh-CN" altLang="en-US">
                <a:solidFill>
                  <a:srgbClr val="03234B"/>
                </a:solidFill>
                <a:latin typeface="Arial" panose="020B0604020202020204" pitchFamily="34" charset="0"/>
              </a:rPr>
              <a:t>系列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7A937A9-98BF-422F-AF3E-676C73EF4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42E78-4FE3-4E16-9FB9-64A349BFE3FC}" type="slidenum">
              <a:rPr lang="fr-FR" smtClean="0"/>
              <a:pPr/>
              <a:t>12</a:t>
            </a:fld>
            <a:endParaRPr lang="fr-FR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1651357-34DD-469C-B7A5-099AB4A56F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0206" y="215994"/>
            <a:ext cx="852463" cy="852463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A8844915-4E66-4299-B0DC-9FB956329ACF}"/>
              </a:ext>
            </a:extLst>
          </p:cNvPr>
          <p:cNvGrpSpPr/>
          <p:nvPr/>
        </p:nvGrpSpPr>
        <p:grpSpPr>
          <a:xfrm>
            <a:off x="315950" y="5783972"/>
            <a:ext cx="10274179" cy="513902"/>
            <a:chOff x="315778" y="5636399"/>
            <a:chExt cx="10274472" cy="513917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A73CAC33-ADCB-4B4B-AA53-CE63F3312C06}"/>
                </a:ext>
              </a:extLst>
            </p:cNvPr>
            <p:cNvSpPr/>
            <p:nvPr/>
          </p:nvSpPr>
          <p:spPr>
            <a:xfrm>
              <a:off x="375155" y="5753986"/>
              <a:ext cx="1800000" cy="39633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91437" rtlCol="0" anchor="ctr">
              <a:noAutofit/>
            </a:bodyPr>
            <a:lstStyle/>
            <a:p>
              <a:pPr algn="ctr">
                <a:buClr>
                  <a:srgbClr val="03234B"/>
                </a:buClr>
              </a:pPr>
              <a:r>
                <a:rPr lang="en-US" sz="1600" b="1">
                  <a:solidFill>
                    <a:schemeClr val="tx1"/>
                  </a:solidFill>
                  <a:latin typeface="Arial Narrow" panose="020B0606020202030204" pitchFamily="34" charset="0"/>
                </a:rPr>
                <a:t>Arm</a:t>
              </a:r>
              <a:r>
                <a:rPr lang="en-US" sz="1600" b="1" baseline="30000">
                  <a:solidFill>
                    <a:schemeClr val="tx1"/>
                  </a:solidFill>
                  <a:latin typeface="Arial Narrow" panose="020B0606020202030204" pitchFamily="34" charset="0"/>
                </a:rPr>
                <a:t>®</a:t>
              </a:r>
              <a:r>
                <a:rPr lang="en-US" sz="1600" b="1">
                  <a:solidFill>
                    <a:schemeClr val="tx1"/>
                  </a:solidFill>
                  <a:latin typeface="Arial Narrow" panose="020B0606020202030204" pitchFamily="34" charset="0"/>
                </a:rPr>
                <a:t> Cortex</a:t>
              </a:r>
              <a:r>
                <a:rPr lang="en-US" sz="1600" b="1" baseline="30000">
                  <a:solidFill>
                    <a:schemeClr val="tx1"/>
                  </a:solidFill>
                  <a:latin typeface="Arial Narrow" panose="020B0606020202030204" pitchFamily="34" charset="0"/>
                </a:rPr>
                <a:t>®</a:t>
              </a:r>
              <a:r>
                <a:rPr lang="en-US" sz="1600" b="1">
                  <a:solidFill>
                    <a:schemeClr val="tx1"/>
                  </a:solidFill>
                  <a:latin typeface="Arial Narrow" panose="020B0606020202030204" pitchFamily="34" charset="0"/>
                </a:rPr>
                <a:t> core</a:t>
              </a:r>
            </a:p>
          </p:txBody>
        </p: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D87A053-0CE7-4920-BCED-05DA09334F86}"/>
                </a:ext>
              </a:extLst>
            </p:cNvPr>
            <p:cNvCxnSpPr>
              <a:cxnSpLocks/>
              <a:endCxn id="36" idx="2"/>
            </p:cNvCxnSpPr>
            <p:nvPr/>
          </p:nvCxnSpPr>
          <p:spPr>
            <a:xfrm flipV="1">
              <a:off x="315778" y="5745052"/>
              <a:ext cx="10214460" cy="8934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079EFF3E-EB44-4283-A9D2-F518ED7070FB}"/>
                </a:ext>
              </a:extLst>
            </p:cNvPr>
            <p:cNvSpPr/>
            <p:nvPr/>
          </p:nvSpPr>
          <p:spPr>
            <a:xfrm rot="7200000">
              <a:off x="4181946" y="5728973"/>
              <a:ext cx="249465" cy="64320"/>
            </a:xfrm>
            <a:prstGeom prst="rect">
              <a:avLst/>
            </a:prstGeom>
            <a:solidFill>
              <a:schemeClr val="tx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799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77699647-38EA-4B4B-ACA4-808F03EF15EF}"/>
                </a:ext>
              </a:extLst>
            </p:cNvPr>
            <p:cNvSpPr/>
            <p:nvPr/>
          </p:nvSpPr>
          <p:spPr>
            <a:xfrm rot="7200000">
              <a:off x="5188391" y="5728973"/>
              <a:ext cx="249465" cy="64320"/>
            </a:xfrm>
            <a:prstGeom prst="rect">
              <a:avLst/>
            </a:prstGeom>
            <a:solidFill>
              <a:schemeClr val="tx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799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5DFA3A6B-FFBE-49DD-804A-AB01D5E94CFD}"/>
                </a:ext>
              </a:extLst>
            </p:cNvPr>
            <p:cNvSpPr/>
            <p:nvPr/>
          </p:nvSpPr>
          <p:spPr>
            <a:xfrm rot="7200000">
              <a:off x="6226178" y="5728973"/>
              <a:ext cx="249465" cy="64320"/>
            </a:xfrm>
            <a:prstGeom prst="rect">
              <a:avLst/>
            </a:prstGeom>
            <a:solidFill>
              <a:schemeClr val="tx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799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2CCEBA86-D6E0-4145-B4EE-6F6C4BD9E340}"/>
                </a:ext>
              </a:extLst>
            </p:cNvPr>
            <p:cNvSpPr/>
            <p:nvPr/>
          </p:nvSpPr>
          <p:spPr>
            <a:xfrm rot="7200000">
              <a:off x="8282761" y="5728973"/>
              <a:ext cx="249465" cy="64320"/>
            </a:xfrm>
            <a:prstGeom prst="rect">
              <a:avLst/>
            </a:prstGeom>
            <a:solidFill>
              <a:schemeClr val="tx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799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13EADD14-AB41-407F-A34E-8658F2E9BB11}"/>
                </a:ext>
              </a:extLst>
            </p:cNvPr>
            <p:cNvSpPr/>
            <p:nvPr/>
          </p:nvSpPr>
          <p:spPr>
            <a:xfrm rot="7200000">
              <a:off x="2273761" y="5728972"/>
              <a:ext cx="249465" cy="64320"/>
            </a:xfrm>
            <a:prstGeom prst="rect">
              <a:avLst/>
            </a:prstGeom>
            <a:solidFill>
              <a:schemeClr val="tx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799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5FE01B3C-D256-4D38-AB34-CB39FA232728}"/>
                </a:ext>
              </a:extLst>
            </p:cNvPr>
            <p:cNvSpPr/>
            <p:nvPr/>
          </p:nvSpPr>
          <p:spPr>
            <a:xfrm rot="7200000">
              <a:off x="10433357" y="5728972"/>
              <a:ext cx="249465" cy="64320"/>
            </a:xfrm>
            <a:prstGeom prst="rect">
              <a:avLst/>
            </a:prstGeom>
            <a:solidFill>
              <a:schemeClr val="tx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799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10C150AA-07E8-4151-9E6D-91E4F47F9C89}"/>
                </a:ext>
              </a:extLst>
            </p:cNvPr>
            <p:cNvSpPr/>
            <p:nvPr/>
          </p:nvSpPr>
          <p:spPr>
            <a:xfrm rot="7200000">
              <a:off x="3164233" y="5728972"/>
              <a:ext cx="249465" cy="64320"/>
            </a:xfrm>
            <a:prstGeom prst="rect">
              <a:avLst/>
            </a:prstGeom>
            <a:solidFill>
              <a:schemeClr val="tx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799"/>
            </a:p>
          </p:txBody>
        </p: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948D76E5-0270-4D56-9971-37E7DD0CAA59}"/>
                </a:ext>
              </a:extLst>
            </p:cNvPr>
            <p:cNvGrpSpPr/>
            <p:nvPr/>
          </p:nvGrpSpPr>
          <p:grpSpPr>
            <a:xfrm>
              <a:off x="2488712" y="5753986"/>
              <a:ext cx="7700333" cy="396330"/>
              <a:chOff x="2488712" y="5753986"/>
              <a:chExt cx="7700333" cy="396330"/>
            </a:xfrm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54C6BBE2-13DF-4613-86D4-E5A3A6B14D1D}"/>
                  </a:ext>
                </a:extLst>
              </p:cNvPr>
              <p:cNvSpPr/>
              <p:nvPr/>
            </p:nvSpPr>
            <p:spPr>
              <a:xfrm>
                <a:off x="2488712" y="5753986"/>
                <a:ext cx="739280" cy="39633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>
                  <a:buClr>
                    <a:srgbClr val="03234B"/>
                  </a:buClr>
                </a:pPr>
                <a:r>
                  <a:rPr lang="en-US" sz="1600">
                    <a:solidFill>
                      <a:schemeClr val="tx1"/>
                    </a:solidFill>
                    <a:latin typeface="Arial Narrow" panose="020B0606020202030204" pitchFamily="34" charset="0"/>
                  </a:rPr>
                  <a:t>-M0</a:t>
                </a: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987B43D8-FD39-4F72-B99E-D769B8AA3294}"/>
                  </a:ext>
                </a:extLst>
              </p:cNvPr>
              <p:cNvSpPr/>
              <p:nvPr/>
            </p:nvSpPr>
            <p:spPr>
              <a:xfrm>
                <a:off x="4364858" y="5753986"/>
                <a:ext cx="890472" cy="39633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>
                  <a:buClr>
                    <a:srgbClr val="03234B"/>
                  </a:buClr>
                </a:pPr>
                <a:r>
                  <a:rPr lang="en-US" sz="1600">
                    <a:solidFill>
                      <a:schemeClr val="tx1"/>
                    </a:solidFill>
                    <a:latin typeface="Arial Narrow" panose="020B0606020202030204" pitchFamily="34" charset="0"/>
                  </a:rPr>
                  <a:t>-M3</a:t>
                </a:r>
              </a:p>
            </p:txBody>
          </p:sp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74C47A79-6088-44EF-A921-E2B159134862}"/>
                  </a:ext>
                </a:extLst>
              </p:cNvPr>
              <p:cNvSpPr/>
              <p:nvPr/>
            </p:nvSpPr>
            <p:spPr>
              <a:xfrm>
                <a:off x="5357192" y="5753986"/>
                <a:ext cx="933149" cy="39633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>
                  <a:buClr>
                    <a:srgbClr val="03234B"/>
                  </a:buClr>
                </a:pPr>
                <a:r>
                  <a:rPr lang="en-US" sz="1600">
                    <a:solidFill>
                      <a:schemeClr val="tx1"/>
                    </a:solidFill>
                    <a:latin typeface="Arial Narrow" panose="020B0606020202030204" pitchFamily="34" charset="0"/>
                  </a:rPr>
                  <a:t>-M33</a:t>
                </a:r>
              </a:p>
            </p:txBody>
          </p:sp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A4418E15-44DD-4110-97BB-B1B9DA456DE8}"/>
                  </a:ext>
                </a:extLst>
              </p:cNvPr>
              <p:cNvSpPr/>
              <p:nvPr/>
            </p:nvSpPr>
            <p:spPr>
              <a:xfrm>
                <a:off x="6428438" y="5753986"/>
                <a:ext cx="1931177" cy="39633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>
                  <a:buClr>
                    <a:srgbClr val="03234B"/>
                  </a:buClr>
                </a:pPr>
                <a:r>
                  <a:rPr lang="en-US" sz="1600">
                    <a:solidFill>
                      <a:schemeClr val="tx1"/>
                    </a:solidFill>
                    <a:latin typeface="Arial Narrow" panose="020B0606020202030204" pitchFamily="34" charset="0"/>
                  </a:rPr>
                  <a:t>-M4</a:t>
                </a:r>
              </a:p>
            </p:txBody>
          </p:sp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88E84169-1F84-4F18-95E5-B24A1046952D}"/>
                  </a:ext>
                </a:extLst>
              </p:cNvPr>
              <p:cNvSpPr/>
              <p:nvPr/>
            </p:nvSpPr>
            <p:spPr>
              <a:xfrm>
                <a:off x="8448745" y="5753986"/>
                <a:ext cx="1740300" cy="39633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>
                  <a:buClr>
                    <a:srgbClr val="03234B"/>
                  </a:buClr>
                </a:pPr>
                <a:r>
                  <a:rPr lang="en-US" sz="1600">
                    <a:solidFill>
                      <a:schemeClr val="tx1"/>
                    </a:solidFill>
                    <a:latin typeface="Arial Narrow" panose="020B0606020202030204" pitchFamily="34" charset="0"/>
                  </a:rPr>
                  <a:t>-M7</a:t>
                </a:r>
              </a:p>
            </p:txBody>
          </p:sp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58D74E44-B5DE-47BA-B66D-387C14EB0214}"/>
                  </a:ext>
                </a:extLst>
              </p:cNvPr>
              <p:cNvSpPr/>
              <p:nvPr/>
            </p:nvSpPr>
            <p:spPr>
              <a:xfrm>
                <a:off x="3346062" y="5753986"/>
                <a:ext cx="908930" cy="39633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>
                  <a:buClr>
                    <a:srgbClr val="03234B"/>
                  </a:buClr>
                </a:pPr>
                <a:r>
                  <a:rPr lang="en-US" sz="1600">
                    <a:solidFill>
                      <a:schemeClr val="tx1"/>
                    </a:solidFill>
                    <a:latin typeface="Arial Narrow" panose="020B0606020202030204" pitchFamily="34" charset="0"/>
                  </a:rPr>
                  <a:t>-M0+</a:t>
                </a:r>
              </a:p>
            </p:txBody>
          </p:sp>
        </p:grp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05A88F53-40D0-4850-A5BE-B3933169F3E9}"/>
              </a:ext>
            </a:extLst>
          </p:cNvPr>
          <p:cNvGrpSpPr/>
          <p:nvPr/>
        </p:nvGrpSpPr>
        <p:grpSpPr>
          <a:xfrm>
            <a:off x="8640350" y="4006654"/>
            <a:ext cx="3174380" cy="578505"/>
            <a:chOff x="8640350" y="4006654"/>
            <a:chExt cx="3174380" cy="578505"/>
          </a:xfrm>
        </p:grpSpPr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34C1E0FB-28B0-4057-B1E8-13DF39DCA84D}"/>
                </a:ext>
              </a:extLst>
            </p:cNvPr>
            <p:cNvSpPr/>
            <p:nvPr/>
          </p:nvSpPr>
          <p:spPr>
            <a:xfrm>
              <a:off x="8640350" y="4006654"/>
              <a:ext cx="3108617" cy="578505"/>
            </a:xfrm>
            <a:prstGeom prst="rect">
              <a:avLst/>
            </a:prstGeom>
            <a:solidFill>
              <a:srgbClr val="F3F3F4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600">
                <a:latin typeface="Arial Narrow" panose="020B0606020202030204" pitchFamily="34" charset="0"/>
              </a:endParaRPr>
            </a:p>
          </p:txBody>
        </p:sp>
        <p:sp>
          <p:nvSpPr>
            <p:cNvPr id="48" name="Rounded Rectangle 196">
              <a:extLst>
                <a:ext uri="{FF2B5EF4-FFF2-40B4-BE49-F238E27FC236}">
                  <a16:creationId xmlns:a16="http://schemas.microsoft.com/office/drawing/2014/main" id="{F5C0B18A-2928-4B42-BEC8-11062702D782}"/>
                </a:ext>
              </a:extLst>
            </p:cNvPr>
            <p:cNvSpPr/>
            <p:nvPr/>
          </p:nvSpPr>
          <p:spPr>
            <a:xfrm>
              <a:off x="9098284" y="4105797"/>
              <a:ext cx="2716446" cy="41766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>
                <a:buClr>
                  <a:srgbClr val="03234B"/>
                </a:buClr>
              </a:pPr>
              <a:r>
                <a:rPr lang="en-US" sz="1600" b="1" err="1">
                  <a:solidFill>
                    <a:schemeClr val="tx1"/>
                  </a:solidFill>
                  <a:latin typeface="Arial Narrow" panose="020B0606020202030204" pitchFamily="34" charset="0"/>
                </a:rPr>
                <a:t>RoT</a:t>
              </a:r>
              <a:r>
                <a:rPr lang="en-US" sz="1600" b="1">
                  <a:solidFill>
                    <a:schemeClr val="tx1"/>
                  </a:solidFill>
                  <a:latin typeface="Arial Narrow" panose="020B0606020202030204" pitchFamily="34" charset="0"/>
                </a:rPr>
                <a:t> </a:t>
              </a:r>
              <a:r>
                <a:rPr lang="zh-CN" altLang="en-US" sz="1600" b="1">
                  <a:solidFill>
                    <a:schemeClr val="tx1"/>
                  </a:solidFill>
                  <a:latin typeface="Arial Narrow" panose="020B0606020202030204" pitchFamily="34" charset="0"/>
                </a:rPr>
                <a:t>通过 </a:t>
              </a:r>
              <a:r>
                <a:rPr lang="en-US" sz="1600" b="1">
                  <a:solidFill>
                    <a:schemeClr val="tx1"/>
                  </a:solidFill>
                  <a:latin typeface="Arial Narrow" panose="020B0606020202030204" pitchFamily="34" charset="0"/>
                </a:rPr>
                <a:t>X-CUBE-SBSFU</a:t>
              </a:r>
              <a:r>
                <a:rPr lang="zh-CN" altLang="en-US" sz="1600" b="1">
                  <a:solidFill>
                    <a:schemeClr val="tx1"/>
                  </a:solidFill>
                  <a:latin typeface="Arial Narrow" panose="020B0606020202030204" pitchFamily="34" charset="0"/>
                </a:rPr>
                <a:t>实现</a:t>
              </a:r>
              <a:endParaRPr lang="en-US" sz="160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652AF77A-4ED8-4DD5-86FE-671431847CF3}"/>
                </a:ext>
              </a:extLst>
            </p:cNvPr>
            <p:cNvSpPr/>
            <p:nvPr/>
          </p:nvSpPr>
          <p:spPr>
            <a:xfrm>
              <a:off x="8706113" y="4131751"/>
              <a:ext cx="365760" cy="36576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600">
                <a:latin typeface="Arial Narrow" panose="020B0606020202030204" pitchFamily="34" charset="0"/>
              </a:endParaRPr>
            </a:p>
          </p:txBody>
        </p:sp>
      </p:grp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645B64F8-8A4D-4096-9857-BB36C68B32E0}"/>
              </a:ext>
            </a:extLst>
          </p:cNvPr>
          <p:cNvGrpSpPr/>
          <p:nvPr/>
        </p:nvGrpSpPr>
        <p:grpSpPr>
          <a:xfrm>
            <a:off x="8644053" y="4601123"/>
            <a:ext cx="3108617" cy="578505"/>
            <a:chOff x="8644053" y="4601123"/>
            <a:chExt cx="3108617" cy="578505"/>
          </a:xfrm>
        </p:grpSpPr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BA71E7F0-9D46-4CF5-BA50-E54716806EE0}"/>
                </a:ext>
              </a:extLst>
            </p:cNvPr>
            <p:cNvSpPr/>
            <p:nvPr/>
          </p:nvSpPr>
          <p:spPr>
            <a:xfrm>
              <a:off x="8644053" y="4601123"/>
              <a:ext cx="3108617" cy="578505"/>
            </a:xfrm>
            <a:prstGeom prst="rect">
              <a:avLst/>
            </a:prstGeom>
            <a:solidFill>
              <a:srgbClr val="F3F3F4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600">
                <a:latin typeface="Arial Narrow" panose="020B0606020202030204" pitchFamily="34" charset="0"/>
              </a:endParaRPr>
            </a:p>
          </p:txBody>
        </p:sp>
        <p:sp>
          <p:nvSpPr>
            <p:cNvPr id="47" name="Rounded Rectangle 6">
              <a:extLst>
                <a:ext uri="{FF2B5EF4-FFF2-40B4-BE49-F238E27FC236}">
                  <a16:creationId xmlns:a16="http://schemas.microsoft.com/office/drawing/2014/main" id="{785FB3F4-063A-4D9D-8E8A-A76CAC872F12}"/>
                </a:ext>
              </a:extLst>
            </p:cNvPr>
            <p:cNvSpPr/>
            <p:nvPr/>
          </p:nvSpPr>
          <p:spPr>
            <a:xfrm>
              <a:off x="9071873" y="4675700"/>
              <a:ext cx="2425344" cy="41766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>
                <a:buClr>
                  <a:srgbClr val="03234B"/>
                </a:buClr>
              </a:pPr>
              <a:r>
                <a:rPr lang="en-US" sz="1600" b="1" err="1">
                  <a:solidFill>
                    <a:schemeClr val="tx1"/>
                  </a:solidFill>
                  <a:latin typeface="Arial Narrow" panose="020B0606020202030204" pitchFamily="34" charset="0"/>
                </a:rPr>
                <a:t>RoT</a:t>
              </a:r>
              <a:r>
                <a:rPr lang="en-US" sz="1600" b="1">
                  <a:solidFill>
                    <a:schemeClr val="tx1"/>
                  </a:solidFill>
                  <a:latin typeface="Arial Narrow" panose="020B0606020202030204" pitchFamily="34" charset="0"/>
                </a:rPr>
                <a:t> </a:t>
              </a:r>
              <a:r>
                <a:rPr lang="zh-CN" altLang="en-US" sz="1600" b="1">
                  <a:solidFill>
                    <a:schemeClr val="tx1"/>
                  </a:solidFill>
                  <a:latin typeface="Arial Narrow" panose="020B0606020202030204" pitchFamily="34" charset="0"/>
                </a:rPr>
                <a:t>通过 </a:t>
              </a:r>
              <a:r>
                <a:rPr lang="en-US" sz="1600" b="1">
                  <a:solidFill>
                    <a:schemeClr val="tx1"/>
                  </a:solidFill>
                  <a:latin typeface="Arial Narrow" panose="020B0606020202030204" pitchFamily="34" charset="0"/>
                </a:rPr>
                <a:t>TF-M </a:t>
              </a:r>
              <a:r>
                <a:rPr lang="zh-CN" altLang="en-US" sz="1600" b="1">
                  <a:solidFill>
                    <a:schemeClr val="tx1"/>
                  </a:solidFill>
                  <a:latin typeface="Arial Narrow" panose="020B0606020202030204" pitchFamily="34" charset="0"/>
                </a:rPr>
                <a:t>实现</a:t>
              </a:r>
              <a:endParaRPr lang="en-US" sz="160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C0E8B8A0-A54F-43E4-9BCB-CC68FE9437FC}"/>
                </a:ext>
              </a:extLst>
            </p:cNvPr>
            <p:cNvSpPr/>
            <p:nvPr/>
          </p:nvSpPr>
          <p:spPr>
            <a:xfrm>
              <a:off x="8706113" y="4684664"/>
              <a:ext cx="365760" cy="36576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600">
                <a:latin typeface="Arial Narrow" panose="020B0606020202030204" pitchFamily="34" charset="0"/>
              </a:endParaRPr>
            </a:p>
          </p:txBody>
        </p:sp>
      </p:grpSp>
      <p:graphicFrame>
        <p:nvGraphicFramePr>
          <p:cNvPr id="69" name="Table 68">
            <a:extLst>
              <a:ext uri="{FF2B5EF4-FFF2-40B4-BE49-F238E27FC236}">
                <a16:creationId xmlns:a16="http://schemas.microsoft.com/office/drawing/2014/main" id="{F8E5E957-E3D4-4709-81C4-05629C3512C9}"/>
              </a:ext>
            </a:extLst>
          </p:cNvPr>
          <p:cNvGraphicFramePr>
            <a:graphicFrameLocks noGrp="1"/>
          </p:cNvGraphicFramePr>
          <p:nvPr/>
        </p:nvGraphicFramePr>
        <p:xfrm>
          <a:off x="2378098" y="2580369"/>
          <a:ext cx="880327" cy="554158"/>
        </p:xfrm>
        <a:graphic>
          <a:graphicData uri="http://schemas.openxmlformats.org/drawingml/2006/table">
            <a:tbl>
              <a:tblPr firstRow="1">
                <a:effectLst/>
                <a:tableStyleId>{5C22544A-7EE6-4342-B048-85BDC9FD1C3A}</a:tableStyleId>
              </a:tblPr>
              <a:tblGrid>
                <a:gridCol w="880327">
                  <a:extLst>
                    <a:ext uri="{9D8B030D-6E8A-4147-A177-3AD203B41FA5}">
                      <a16:colId xmlns:a16="http://schemas.microsoft.com/office/drawing/2014/main" val="420418858"/>
                    </a:ext>
                  </a:extLst>
                </a:gridCol>
              </a:tblGrid>
              <a:tr h="218874">
                <a:tc>
                  <a:txBody>
                    <a:bodyPr/>
                    <a:lstStyle/>
                    <a:p>
                      <a:pPr algn="ctr">
                        <a:buClr>
                          <a:srgbClr val="03234B"/>
                        </a:buClr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</a:rPr>
                        <a:t>STM32</a:t>
                      </a:r>
                      <a:r>
                        <a:rPr lang="en-US" sz="1200">
                          <a:solidFill>
                            <a:schemeClr val="tx1"/>
                          </a:solidFill>
                        </a:rPr>
                        <a:t>F0</a:t>
                      </a:r>
                    </a:p>
                  </a:txBody>
                  <a:tcPr marL="0" marR="0" marT="17999" marB="17999">
                    <a:lnB w="38100" cmpd="sng">
                      <a:noFill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6080290"/>
                  </a:ext>
                </a:extLst>
              </a:tr>
              <a:tr h="1676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3234B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106 CoreMark</a:t>
                      </a:r>
                    </a:p>
                  </a:txBody>
                  <a:tcPr marL="35999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4137638"/>
                  </a:ext>
                </a:extLst>
              </a:tr>
              <a:tr h="1676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3234B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48 MHz</a:t>
                      </a:r>
                    </a:p>
                  </a:txBody>
                  <a:tcPr marL="35999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4400626"/>
                  </a:ext>
                </a:extLst>
              </a:tr>
            </a:tbl>
          </a:graphicData>
        </a:graphic>
      </p:graphicFrame>
      <p:graphicFrame>
        <p:nvGraphicFramePr>
          <p:cNvPr id="70" name="Table 69">
            <a:extLst>
              <a:ext uri="{FF2B5EF4-FFF2-40B4-BE49-F238E27FC236}">
                <a16:creationId xmlns:a16="http://schemas.microsoft.com/office/drawing/2014/main" id="{B90EB2CA-4461-48B2-8FFF-779E6BBD5C79}"/>
              </a:ext>
            </a:extLst>
          </p:cNvPr>
          <p:cNvGraphicFramePr>
            <a:graphicFrameLocks noGrp="1"/>
          </p:cNvGraphicFramePr>
          <p:nvPr/>
        </p:nvGraphicFramePr>
        <p:xfrm>
          <a:off x="3366753" y="2591714"/>
          <a:ext cx="880327" cy="554158"/>
        </p:xfrm>
        <a:graphic>
          <a:graphicData uri="http://schemas.openxmlformats.org/drawingml/2006/table">
            <a:tbl>
              <a:tblPr firstRow="1">
                <a:effectLst/>
                <a:tableStyleId>{5C22544A-7EE6-4342-B048-85BDC9FD1C3A}</a:tableStyleId>
              </a:tblPr>
              <a:tblGrid>
                <a:gridCol w="880327">
                  <a:extLst>
                    <a:ext uri="{9D8B030D-6E8A-4147-A177-3AD203B41FA5}">
                      <a16:colId xmlns:a16="http://schemas.microsoft.com/office/drawing/2014/main" val="420418858"/>
                    </a:ext>
                  </a:extLst>
                </a:gridCol>
              </a:tblGrid>
              <a:tr h="218874">
                <a:tc>
                  <a:txBody>
                    <a:bodyPr/>
                    <a:lstStyle/>
                    <a:p>
                      <a:pPr algn="ctr">
                        <a:buClr>
                          <a:srgbClr val="03234B"/>
                        </a:buClr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</a:rPr>
                        <a:t>STM32</a:t>
                      </a:r>
                      <a:r>
                        <a:rPr lang="en-US" sz="12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G0</a:t>
                      </a:r>
                    </a:p>
                  </a:txBody>
                  <a:tcPr marL="0" marR="0" marT="17999" marB="17999">
                    <a:lnB w="38100" cmpd="sng">
                      <a:noFill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6080290"/>
                  </a:ext>
                </a:extLst>
              </a:tr>
              <a:tr h="1676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3234B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142 CoreMark</a:t>
                      </a:r>
                    </a:p>
                  </a:txBody>
                  <a:tcPr marL="35999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4137638"/>
                  </a:ext>
                </a:extLst>
              </a:tr>
              <a:tr h="1676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3234B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64 MHz</a:t>
                      </a:r>
                    </a:p>
                  </a:txBody>
                  <a:tcPr marL="35999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4400626"/>
                  </a:ext>
                </a:extLst>
              </a:tr>
            </a:tbl>
          </a:graphicData>
        </a:graphic>
      </p:graphicFrame>
      <p:graphicFrame>
        <p:nvGraphicFramePr>
          <p:cNvPr id="71" name="Table 70">
            <a:extLst>
              <a:ext uri="{FF2B5EF4-FFF2-40B4-BE49-F238E27FC236}">
                <a16:creationId xmlns:a16="http://schemas.microsoft.com/office/drawing/2014/main" id="{30F46D1E-F4D4-4E1E-A0E8-0FCAAC8DACB7}"/>
              </a:ext>
            </a:extLst>
          </p:cNvPr>
          <p:cNvGraphicFramePr>
            <a:graphicFrameLocks noGrp="1"/>
          </p:cNvGraphicFramePr>
          <p:nvPr/>
        </p:nvGraphicFramePr>
        <p:xfrm>
          <a:off x="4375967" y="2580369"/>
          <a:ext cx="880327" cy="554158"/>
        </p:xfrm>
        <a:graphic>
          <a:graphicData uri="http://schemas.openxmlformats.org/drawingml/2006/table">
            <a:tbl>
              <a:tblPr firstRow="1">
                <a:effectLst/>
                <a:tableStyleId>{5C22544A-7EE6-4342-B048-85BDC9FD1C3A}</a:tableStyleId>
              </a:tblPr>
              <a:tblGrid>
                <a:gridCol w="880327">
                  <a:extLst>
                    <a:ext uri="{9D8B030D-6E8A-4147-A177-3AD203B41FA5}">
                      <a16:colId xmlns:a16="http://schemas.microsoft.com/office/drawing/2014/main" val="420418858"/>
                    </a:ext>
                  </a:extLst>
                </a:gridCol>
              </a:tblGrid>
              <a:tr h="218874">
                <a:tc>
                  <a:txBody>
                    <a:bodyPr/>
                    <a:lstStyle/>
                    <a:p>
                      <a:pPr algn="ctr">
                        <a:buClr>
                          <a:srgbClr val="03234B"/>
                        </a:buClr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</a:rPr>
                        <a:t>STM32</a:t>
                      </a:r>
                      <a:r>
                        <a:rPr lang="en-US" sz="12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F1</a:t>
                      </a:r>
                    </a:p>
                  </a:txBody>
                  <a:tcPr marL="0" marR="0" marT="17999" marB="17999">
                    <a:lnB w="38100" cmpd="sng">
                      <a:noFill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6080290"/>
                  </a:ext>
                </a:extLst>
              </a:tr>
              <a:tr h="1676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3234B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177 CoreMark</a:t>
                      </a:r>
                    </a:p>
                  </a:txBody>
                  <a:tcPr marL="35999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4137638"/>
                  </a:ext>
                </a:extLst>
              </a:tr>
              <a:tr h="1676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3234B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72 MHz</a:t>
                      </a:r>
                    </a:p>
                  </a:txBody>
                  <a:tcPr marL="35999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4400626"/>
                  </a:ext>
                </a:extLst>
              </a:tr>
            </a:tbl>
          </a:graphicData>
        </a:graphic>
      </p:graphicFrame>
      <p:graphicFrame>
        <p:nvGraphicFramePr>
          <p:cNvPr id="72" name="Table 71">
            <a:extLst>
              <a:ext uri="{FF2B5EF4-FFF2-40B4-BE49-F238E27FC236}">
                <a16:creationId xmlns:a16="http://schemas.microsoft.com/office/drawing/2014/main" id="{94E483F3-26FD-4664-99A2-F35BB2EC8E1D}"/>
              </a:ext>
            </a:extLst>
          </p:cNvPr>
          <p:cNvGraphicFramePr>
            <a:graphicFrameLocks noGrp="1"/>
          </p:cNvGraphicFramePr>
          <p:nvPr/>
        </p:nvGraphicFramePr>
        <p:xfrm>
          <a:off x="6436454" y="2591524"/>
          <a:ext cx="880327" cy="554158"/>
        </p:xfrm>
        <a:graphic>
          <a:graphicData uri="http://schemas.openxmlformats.org/drawingml/2006/table">
            <a:tbl>
              <a:tblPr firstRow="1">
                <a:effectLst/>
                <a:tableStyleId>{5C22544A-7EE6-4342-B048-85BDC9FD1C3A}</a:tableStyleId>
              </a:tblPr>
              <a:tblGrid>
                <a:gridCol w="880327">
                  <a:extLst>
                    <a:ext uri="{9D8B030D-6E8A-4147-A177-3AD203B41FA5}">
                      <a16:colId xmlns:a16="http://schemas.microsoft.com/office/drawing/2014/main" val="420418858"/>
                    </a:ext>
                  </a:extLst>
                </a:gridCol>
              </a:tblGrid>
              <a:tr h="218874">
                <a:tc>
                  <a:txBody>
                    <a:bodyPr/>
                    <a:lstStyle/>
                    <a:p>
                      <a:pPr algn="ctr">
                        <a:buClr>
                          <a:srgbClr val="03234B"/>
                        </a:buClr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</a:rPr>
                        <a:t>STM32</a:t>
                      </a:r>
                      <a:r>
                        <a:rPr lang="en-US" sz="1200">
                          <a:solidFill>
                            <a:schemeClr val="tx1"/>
                          </a:solidFill>
                        </a:rPr>
                        <a:t>F3</a:t>
                      </a:r>
                    </a:p>
                  </a:txBody>
                  <a:tcPr marL="0" marR="0" marT="17999" marB="17999">
                    <a:lnB w="38100" cmpd="sng">
                      <a:noFill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6080290"/>
                  </a:ext>
                </a:extLst>
              </a:tr>
              <a:tr h="1676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3234B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245 CoreMark</a:t>
                      </a:r>
                    </a:p>
                  </a:txBody>
                  <a:tcPr marL="35999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4137638"/>
                  </a:ext>
                </a:extLst>
              </a:tr>
              <a:tr h="1676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3234B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72 MHz</a:t>
                      </a:r>
                    </a:p>
                  </a:txBody>
                  <a:tcPr marL="35999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4400626"/>
                  </a:ext>
                </a:extLst>
              </a:tr>
            </a:tbl>
          </a:graphicData>
        </a:graphic>
      </p:graphicFrame>
      <p:graphicFrame>
        <p:nvGraphicFramePr>
          <p:cNvPr id="73" name="Table 72">
            <a:extLst>
              <a:ext uri="{FF2B5EF4-FFF2-40B4-BE49-F238E27FC236}">
                <a16:creationId xmlns:a16="http://schemas.microsoft.com/office/drawing/2014/main" id="{78984FD0-C57D-4BFA-A09B-465B8BF77F33}"/>
              </a:ext>
            </a:extLst>
          </p:cNvPr>
          <p:cNvGraphicFramePr>
            <a:graphicFrameLocks noGrp="1"/>
          </p:cNvGraphicFramePr>
          <p:nvPr/>
        </p:nvGraphicFramePr>
        <p:xfrm>
          <a:off x="4350465" y="1448501"/>
          <a:ext cx="880327" cy="554158"/>
        </p:xfrm>
        <a:graphic>
          <a:graphicData uri="http://schemas.openxmlformats.org/drawingml/2006/table">
            <a:tbl>
              <a:tblPr firstRow="1">
                <a:effectLst/>
                <a:tableStyleId>{5C22544A-7EE6-4342-B048-85BDC9FD1C3A}</a:tableStyleId>
              </a:tblPr>
              <a:tblGrid>
                <a:gridCol w="880327">
                  <a:extLst>
                    <a:ext uri="{9D8B030D-6E8A-4147-A177-3AD203B41FA5}">
                      <a16:colId xmlns:a16="http://schemas.microsoft.com/office/drawing/2014/main" val="420418858"/>
                    </a:ext>
                  </a:extLst>
                </a:gridCol>
              </a:tblGrid>
              <a:tr h="218874">
                <a:tc>
                  <a:txBody>
                    <a:bodyPr/>
                    <a:lstStyle/>
                    <a:p>
                      <a:pPr algn="ctr">
                        <a:buClr>
                          <a:srgbClr val="03234B"/>
                        </a:buClr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</a:rPr>
                        <a:t>STM32</a:t>
                      </a:r>
                      <a:r>
                        <a:rPr lang="en-US" sz="1200">
                          <a:solidFill>
                            <a:schemeClr val="tx1"/>
                          </a:solidFill>
                        </a:rPr>
                        <a:t>F2</a:t>
                      </a:r>
                    </a:p>
                  </a:txBody>
                  <a:tcPr marL="0" marR="0" marT="17999" marB="17999">
                    <a:lnB w="38100" cmpd="sng">
                      <a:noFill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6080290"/>
                  </a:ext>
                </a:extLst>
              </a:tr>
              <a:tr h="1676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3234B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398 CoreMark</a:t>
                      </a:r>
                    </a:p>
                  </a:txBody>
                  <a:tcPr marL="35999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4137638"/>
                  </a:ext>
                </a:extLst>
              </a:tr>
              <a:tr h="1676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3234B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120 MHz</a:t>
                      </a:r>
                    </a:p>
                  </a:txBody>
                  <a:tcPr marL="35999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4400626"/>
                  </a:ext>
                </a:extLst>
              </a:tr>
            </a:tbl>
          </a:graphicData>
        </a:graphic>
      </p:graphicFrame>
      <p:graphicFrame>
        <p:nvGraphicFramePr>
          <p:cNvPr id="74" name="Table 73">
            <a:extLst>
              <a:ext uri="{FF2B5EF4-FFF2-40B4-BE49-F238E27FC236}">
                <a16:creationId xmlns:a16="http://schemas.microsoft.com/office/drawing/2014/main" id="{A241E845-3F3E-43CC-AA67-BCDD29A1EDB4}"/>
              </a:ext>
            </a:extLst>
          </p:cNvPr>
          <p:cNvGraphicFramePr>
            <a:graphicFrameLocks noGrp="1"/>
          </p:cNvGraphicFramePr>
          <p:nvPr/>
        </p:nvGraphicFramePr>
        <p:xfrm>
          <a:off x="3350840" y="3701626"/>
          <a:ext cx="880327" cy="554158"/>
        </p:xfrm>
        <a:graphic>
          <a:graphicData uri="http://schemas.openxmlformats.org/drawingml/2006/table">
            <a:tbl>
              <a:tblPr firstRow="1">
                <a:effectLst/>
                <a:tableStyleId>{5C22544A-7EE6-4342-B048-85BDC9FD1C3A}</a:tableStyleId>
              </a:tblPr>
              <a:tblGrid>
                <a:gridCol w="880327">
                  <a:extLst>
                    <a:ext uri="{9D8B030D-6E8A-4147-A177-3AD203B41FA5}">
                      <a16:colId xmlns:a16="http://schemas.microsoft.com/office/drawing/2014/main" val="420418858"/>
                    </a:ext>
                  </a:extLst>
                </a:gridCol>
              </a:tblGrid>
              <a:tr h="218874">
                <a:tc>
                  <a:txBody>
                    <a:bodyPr/>
                    <a:lstStyle/>
                    <a:p>
                      <a:pPr algn="ctr">
                        <a:buClr>
                          <a:srgbClr val="03234B"/>
                        </a:buClr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</a:rPr>
                        <a:t>STM32</a:t>
                      </a:r>
                      <a:r>
                        <a:rPr lang="en-US" sz="1200">
                          <a:solidFill>
                            <a:schemeClr val="tx1"/>
                          </a:solidFill>
                        </a:rPr>
                        <a:t>L0</a:t>
                      </a:r>
                    </a:p>
                  </a:txBody>
                  <a:tcPr marL="0" marR="0" marT="17999" marB="17999">
                    <a:lnB w="38100" cmpd="sng">
                      <a:noFill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6080290"/>
                  </a:ext>
                </a:extLst>
              </a:tr>
              <a:tr h="1676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3234B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75 CoreMark</a:t>
                      </a:r>
                    </a:p>
                  </a:txBody>
                  <a:tcPr marL="35999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4137638"/>
                  </a:ext>
                </a:extLst>
              </a:tr>
              <a:tr h="1676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3234B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32 MHz</a:t>
                      </a:r>
                    </a:p>
                  </a:txBody>
                  <a:tcPr marL="35999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4400626"/>
                  </a:ext>
                </a:extLst>
              </a:tr>
            </a:tbl>
          </a:graphicData>
        </a:graphic>
      </p:graphicFrame>
      <p:graphicFrame>
        <p:nvGraphicFramePr>
          <p:cNvPr id="75" name="Table 74">
            <a:extLst>
              <a:ext uri="{FF2B5EF4-FFF2-40B4-BE49-F238E27FC236}">
                <a16:creationId xmlns:a16="http://schemas.microsoft.com/office/drawing/2014/main" id="{67CFC306-09FF-4582-98E7-B8497AEACB44}"/>
              </a:ext>
            </a:extLst>
          </p:cNvPr>
          <p:cNvGraphicFramePr>
            <a:graphicFrameLocks noGrp="1"/>
          </p:cNvGraphicFramePr>
          <p:nvPr/>
        </p:nvGraphicFramePr>
        <p:xfrm>
          <a:off x="5387449" y="3679524"/>
          <a:ext cx="880327" cy="554158"/>
        </p:xfrm>
        <a:graphic>
          <a:graphicData uri="http://schemas.openxmlformats.org/drawingml/2006/table">
            <a:tbl>
              <a:tblPr firstRow="1">
                <a:tableStyleId>{7DF18680-E054-41AD-8BC1-D1AEF772440D}</a:tableStyleId>
              </a:tblPr>
              <a:tblGrid>
                <a:gridCol w="880327">
                  <a:extLst>
                    <a:ext uri="{9D8B030D-6E8A-4147-A177-3AD203B41FA5}">
                      <a16:colId xmlns:a16="http://schemas.microsoft.com/office/drawing/2014/main" val="420418858"/>
                    </a:ext>
                  </a:extLst>
                </a:gridCol>
              </a:tblGrid>
              <a:tr h="218874">
                <a:tc>
                  <a:txBody>
                    <a:bodyPr/>
                    <a:lstStyle/>
                    <a:p>
                      <a:pPr algn="ctr">
                        <a:buClr>
                          <a:srgbClr val="03234B"/>
                        </a:buClr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</a:rPr>
                        <a:t>STM32</a:t>
                      </a:r>
                      <a:r>
                        <a:rPr lang="en-US" sz="1200">
                          <a:solidFill>
                            <a:schemeClr val="tx1"/>
                          </a:solidFill>
                        </a:rPr>
                        <a:t>L5</a:t>
                      </a:r>
                    </a:p>
                  </a:txBody>
                  <a:tcPr marL="0" marR="0" marT="17999" marB="17999"/>
                </a:tc>
                <a:extLst>
                  <a:ext uri="{0D108BD9-81ED-4DB2-BD59-A6C34878D82A}">
                    <a16:rowId xmlns:a16="http://schemas.microsoft.com/office/drawing/2014/main" val="1266080290"/>
                  </a:ext>
                </a:extLst>
              </a:tr>
              <a:tr h="1676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3234B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</a:rPr>
                        <a:t>424 CoreMark</a:t>
                      </a:r>
                      <a:endParaRPr kumimoji="0" lang="en-US" sz="11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3234B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35999" marR="0" marT="0" marB="0"/>
                </a:tc>
                <a:extLst>
                  <a:ext uri="{0D108BD9-81ED-4DB2-BD59-A6C34878D82A}">
                    <a16:rowId xmlns:a16="http://schemas.microsoft.com/office/drawing/2014/main" val="1914137638"/>
                  </a:ext>
                </a:extLst>
              </a:tr>
              <a:tr h="1676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3234B"/>
                          </a:solidFill>
                          <a:effectLst/>
                          <a:uLnTx/>
                          <a:uFillTx/>
                        </a:rPr>
                        <a:t>110 MHz</a:t>
                      </a:r>
                      <a:endParaRPr kumimoji="0" lang="en-US" sz="11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3234B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35999" marR="0" marT="0" marB="0"/>
                </a:tc>
                <a:extLst>
                  <a:ext uri="{0D108BD9-81ED-4DB2-BD59-A6C34878D82A}">
                    <a16:rowId xmlns:a16="http://schemas.microsoft.com/office/drawing/2014/main" val="664400626"/>
                  </a:ext>
                </a:extLst>
              </a:tr>
            </a:tbl>
          </a:graphicData>
        </a:graphic>
      </p:graphicFrame>
      <p:graphicFrame>
        <p:nvGraphicFramePr>
          <p:cNvPr id="76" name="Table 75">
            <a:extLst>
              <a:ext uri="{FF2B5EF4-FFF2-40B4-BE49-F238E27FC236}">
                <a16:creationId xmlns:a16="http://schemas.microsoft.com/office/drawing/2014/main" id="{6CEFAC12-6AB6-4FEA-90D7-E370B64EA4BA}"/>
              </a:ext>
            </a:extLst>
          </p:cNvPr>
          <p:cNvGraphicFramePr>
            <a:graphicFrameLocks noGrp="1"/>
          </p:cNvGraphicFramePr>
          <p:nvPr/>
        </p:nvGraphicFramePr>
        <p:xfrm>
          <a:off x="4350466" y="3701626"/>
          <a:ext cx="880327" cy="554158"/>
        </p:xfrm>
        <a:graphic>
          <a:graphicData uri="http://schemas.openxmlformats.org/drawingml/2006/table">
            <a:tbl>
              <a:tblPr firstRow="1">
                <a:effectLst/>
                <a:tableStyleId>{5C22544A-7EE6-4342-B048-85BDC9FD1C3A}</a:tableStyleId>
              </a:tblPr>
              <a:tblGrid>
                <a:gridCol w="880327">
                  <a:extLst>
                    <a:ext uri="{9D8B030D-6E8A-4147-A177-3AD203B41FA5}">
                      <a16:colId xmlns:a16="http://schemas.microsoft.com/office/drawing/2014/main" val="420418858"/>
                    </a:ext>
                  </a:extLst>
                </a:gridCol>
              </a:tblGrid>
              <a:tr h="218874">
                <a:tc>
                  <a:txBody>
                    <a:bodyPr/>
                    <a:lstStyle/>
                    <a:p>
                      <a:pPr algn="ctr">
                        <a:buClr>
                          <a:srgbClr val="03234B"/>
                        </a:buClr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</a:rPr>
                        <a:t>STM32</a:t>
                      </a:r>
                      <a:r>
                        <a:rPr lang="en-US" sz="1200">
                          <a:solidFill>
                            <a:schemeClr val="tx1"/>
                          </a:solidFill>
                        </a:rPr>
                        <a:t>L1</a:t>
                      </a:r>
                    </a:p>
                  </a:txBody>
                  <a:tcPr marL="0" marR="0" marT="17999" marB="17999">
                    <a:lnB w="38100" cmpd="sng">
                      <a:noFill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6080290"/>
                  </a:ext>
                </a:extLst>
              </a:tr>
              <a:tr h="1676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3234B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93 CoreMark</a:t>
                      </a:r>
                    </a:p>
                  </a:txBody>
                  <a:tcPr marL="35999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4137638"/>
                  </a:ext>
                </a:extLst>
              </a:tr>
              <a:tr h="1676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3234B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32 MHz</a:t>
                      </a:r>
                    </a:p>
                  </a:txBody>
                  <a:tcPr marL="35999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4400626"/>
                  </a:ext>
                </a:extLst>
              </a:tr>
            </a:tbl>
          </a:graphicData>
        </a:graphic>
      </p:graphicFrame>
      <p:graphicFrame>
        <p:nvGraphicFramePr>
          <p:cNvPr id="77" name="Table 76">
            <a:extLst>
              <a:ext uri="{FF2B5EF4-FFF2-40B4-BE49-F238E27FC236}">
                <a16:creationId xmlns:a16="http://schemas.microsoft.com/office/drawing/2014/main" id="{1C85A5AC-5361-4157-B958-96980D3BFAD2}"/>
              </a:ext>
            </a:extLst>
          </p:cNvPr>
          <p:cNvGraphicFramePr>
            <a:graphicFrameLocks noGrp="1"/>
          </p:cNvGraphicFramePr>
          <p:nvPr/>
        </p:nvGraphicFramePr>
        <p:xfrm>
          <a:off x="6414584" y="3701626"/>
          <a:ext cx="880327" cy="554158"/>
        </p:xfrm>
        <a:graphic>
          <a:graphicData uri="http://schemas.openxmlformats.org/drawingml/2006/table">
            <a:tbl>
              <a:tblPr firstRow="1">
                <a:effectLst/>
                <a:tableStyleId>{5C22544A-7EE6-4342-B048-85BDC9FD1C3A}</a:tableStyleId>
              </a:tblPr>
              <a:tblGrid>
                <a:gridCol w="880327">
                  <a:extLst>
                    <a:ext uri="{9D8B030D-6E8A-4147-A177-3AD203B41FA5}">
                      <a16:colId xmlns:a16="http://schemas.microsoft.com/office/drawing/2014/main" val="420418858"/>
                    </a:ext>
                  </a:extLst>
                </a:gridCol>
              </a:tblGrid>
              <a:tr h="218874">
                <a:tc>
                  <a:txBody>
                    <a:bodyPr/>
                    <a:lstStyle/>
                    <a:p>
                      <a:pPr algn="ctr">
                        <a:buClr>
                          <a:srgbClr val="03234B"/>
                        </a:buClr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</a:rPr>
                        <a:t>STM32</a:t>
                      </a:r>
                      <a:r>
                        <a:rPr lang="en-US" sz="1200">
                          <a:solidFill>
                            <a:schemeClr val="tx1"/>
                          </a:solidFill>
                        </a:rPr>
                        <a:t>L4</a:t>
                      </a:r>
                    </a:p>
                  </a:txBody>
                  <a:tcPr marL="0" marR="0" marT="17999" marB="17999">
                    <a:lnB w="38100" cmpd="sng">
                      <a:noFill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6080290"/>
                  </a:ext>
                </a:extLst>
              </a:tr>
              <a:tr h="1676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3234B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273 CoreMark</a:t>
                      </a:r>
                    </a:p>
                  </a:txBody>
                  <a:tcPr marL="35999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4137638"/>
                  </a:ext>
                </a:extLst>
              </a:tr>
              <a:tr h="1676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3234B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80 MHz</a:t>
                      </a:r>
                    </a:p>
                  </a:txBody>
                  <a:tcPr marL="35999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4400626"/>
                  </a:ext>
                </a:extLst>
              </a:tr>
            </a:tbl>
          </a:graphicData>
        </a:graphic>
      </p:graphicFrame>
      <p:graphicFrame>
        <p:nvGraphicFramePr>
          <p:cNvPr id="78" name="Table 77">
            <a:extLst>
              <a:ext uri="{FF2B5EF4-FFF2-40B4-BE49-F238E27FC236}">
                <a16:creationId xmlns:a16="http://schemas.microsoft.com/office/drawing/2014/main" id="{4A665764-EC0A-4607-945C-E64387946207}"/>
              </a:ext>
            </a:extLst>
          </p:cNvPr>
          <p:cNvGraphicFramePr>
            <a:graphicFrameLocks noGrp="1"/>
          </p:cNvGraphicFramePr>
          <p:nvPr/>
        </p:nvGraphicFramePr>
        <p:xfrm>
          <a:off x="6444982" y="4907323"/>
          <a:ext cx="880327" cy="554158"/>
        </p:xfrm>
        <a:graphic>
          <a:graphicData uri="http://schemas.openxmlformats.org/drawingml/2006/table">
            <a:tbl>
              <a:tblPr firstRow="1">
                <a:effectLst/>
                <a:tableStyleId>{5C22544A-7EE6-4342-B048-85BDC9FD1C3A}</a:tableStyleId>
              </a:tblPr>
              <a:tblGrid>
                <a:gridCol w="880327">
                  <a:extLst>
                    <a:ext uri="{9D8B030D-6E8A-4147-A177-3AD203B41FA5}">
                      <a16:colId xmlns:a16="http://schemas.microsoft.com/office/drawing/2014/main" val="420418858"/>
                    </a:ext>
                  </a:extLst>
                </a:gridCol>
              </a:tblGrid>
              <a:tr h="218874">
                <a:tc>
                  <a:txBody>
                    <a:bodyPr/>
                    <a:lstStyle/>
                    <a:p>
                      <a:pPr algn="ctr">
                        <a:buClr>
                          <a:srgbClr val="03234B"/>
                        </a:buClr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</a:rPr>
                        <a:t>STM32</a:t>
                      </a:r>
                      <a:r>
                        <a:rPr lang="en-US" sz="1200">
                          <a:solidFill>
                            <a:schemeClr val="tx1"/>
                          </a:solidFill>
                        </a:rPr>
                        <a:t>WL</a:t>
                      </a:r>
                    </a:p>
                  </a:txBody>
                  <a:tcPr marL="0" marR="0" marT="17999" marB="17999">
                    <a:lnB w="38100" cmpd="sng">
                      <a:noFill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6080290"/>
                  </a:ext>
                </a:extLst>
              </a:tr>
              <a:tr h="1676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3234B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161 CoreMark</a:t>
                      </a:r>
                    </a:p>
                  </a:txBody>
                  <a:tcPr marL="35999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4137638"/>
                  </a:ext>
                </a:extLst>
              </a:tr>
              <a:tr h="1676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3234B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48 MHz</a:t>
                      </a:r>
                    </a:p>
                  </a:txBody>
                  <a:tcPr marL="35999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4400626"/>
                  </a:ext>
                </a:extLst>
              </a:tr>
            </a:tbl>
          </a:graphicData>
        </a:graphic>
      </p:graphicFrame>
      <p:graphicFrame>
        <p:nvGraphicFramePr>
          <p:cNvPr id="79" name="Table 78">
            <a:extLst>
              <a:ext uri="{FF2B5EF4-FFF2-40B4-BE49-F238E27FC236}">
                <a16:creationId xmlns:a16="http://schemas.microsoft.com/office/drawing/2014/main" id="{0AB0287A-4321-4B85-9279-D55D7DBAEA8E}"/>
              </a:ext>
            </a:extLst>
          </p:cNvPr>
          <p:cNvGraphicFramePr>
            <a:graphicFrameLocks noGrp="1"/>
          </p:cNvGraphicFramePr>
          <p:nvPr/>
        </p:nvGraphicFramePr>
        <p:xfrm>
          <a:off x="7453275" y="3701626"/>
          <a:ext cx="880327" cy="554158"/>
        </p:xfrm>
        <a:graphic>
          <a:graphicData uri="http://schemas.openxmlformats.org/drawingml/2006/table">
            <a:tbl>
              <a:tblPr firstRow="1">
                <a:effectLst/>
                <a:tableStyleId>{5C22544A-7EE6-4342-B048-85BDC9FD1C3A}</a:tableStyleId>
              </a:tblPr>
              <a:tblGrid>
                <a:gridCol w="880327">
                  <a:extLst>
                    <a:ext uri="{9D8B030D-6E8A-4147-A177-3AD203B41FA5}">
                      <a16:colId xmlns:a16="http://schemas.microsoft.com/office/drawing/2014/main" val="420418858"/>
                    </a:ext>
                  </a:extLst>
                </a:gridCol>
              </a:tblGrid>
              <a:tr h="218874">
                <a:tc>
                  <a:txBody>
                    <a:bodyPr/>
                    <a:lstStyle/>
                    <a:p>
                      <a:pPr algn="ctr">
                        <a:buClr>
                          <a:srgbClr val="03234B"/>
                        </a:buClr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</a:rPr>
                        <a:t>STM32</a:t>
                      </a:r>
                      <a:r>
                        <a:rPr lang="en-US" sz="1200">
                          <a:solidFill>
                            <a:schemeClr val="tx1"/>
                          </a:solidFill>
                        </a:rPr>
                        <a:t>L4+</a:t>
                      </a:r>
                    </a:p>
                  </a:txBody>
                  <a:tcPr marL="0" marR="0" marT="17999" marB="17999">
                    <a:lnB w="38100" cmpd="sng">
                      <a:noFill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6080290"/>
                  </a:ext>
                </a:extLst>
              </a:tr>
              <a:tr h="1676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3234B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409 CoreMark</a:t>
                      </a:r>
                    </a:p>
                  </a:txBody>
                  <a:tcPr marL="35999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4137638"/>
                  </a:ext>
                </a:extLst>
              </a:tr>
              <a:tr h="1676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3234B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120 MHz</a:t>
                      </a:r>
                    </a:p>
                  </a:txBody>
                  <a:tcPr marL="35999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4400626"/>
                  </a:ext>
                </a:extLst>
              </a:tr>
            </a:tbl>
          </a:graphicData>
        </a:graphic>
      </p:graphicFrame>
      <p:graphicFrame>
        <p:nvGraphicFramePr>
          <p:cNvPr id="80" name="Table 79">
            <a:extLst>
              <a:ext uri="{FF2B5EF4-FFF2-40B4-BE49-F238E27FC236}">
                <a16:creationId xmlns:a16="http://schemas.microsoft.com/office/drawing/2014/main" id="{B5CC9455-3312-4980-8723-B6729B50424D}"/>
              </a:ext>
            </a:extLst>
          </p:cNvPr>
          <p:cNvGraphicFramePr>
            <a:graphicFrameLocks noGrp="1"/>
          </p:cNvGraphicFramePr>
          <p:nvPr/>
        </p:nvGraphicFramePr>
        <p:xfrm>
          <a:off x="7467416" y="2591714"/>
          <a:ext cx="880327" cy="554158"/>
        </p:xfrm>
        <a:graphic>
          <a:graphicData uri="http://schemas.openxmlformats.org/drawingml/2006/table">
            <a:tbl>
              <a:tblPr firstRow="1">
                <a:effectLst/>
                <a:tableStyleId>{5C22544A-7EE6-4342-B048-85BDC9FD1C3A}</a:tableStyleId>
              </a:tblPr>
              <a:tblGrid>
                <a:gridCol w="880327">
                  <a:extLst>
                    <a:ext uri="{9D8B030D-6E8A-4147-A177-3AD203B41FA5}">
                      <a16:colId xmlns:a16="http://schemas.microsoft.com/office/drawing/2014/main" val="420418858"/>
                    </a:ext>
                  </a:extLst>
                </a:gridCol>
              </a:tblGrid>
              <a:tr h="218874">
                <a:tc>
                  <a:txBody>
                    <a:bodyPr/>
                    <a:lstStyle/>
                    <a:p>
                      <a:pPr algn="ctr">
                        <a:buClr>
                          <a:srgbClr val="03234B"/>
                        </a:buClr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</a:rPr>
                        <a:t>STM32</a:t>
                      </a:r>
                      <a:r>
                        <a:rPr lang="en-US" sz="1200">
                          <a:solidFill>
                            <a:schemeClr val="tx1"/>
                          </a:solidFill>
                        </a:rPr>
                        <a:t>G4</a:t>
                      </a:r>
                    </a:p>
                  </a:txBody>
                  <a:tcPr marL="0" marR="0" marT="17999" marB="17999">
                    <a:lnB w="38100" cmpd="sng">
                      <a:noFill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6080290"/>
                  </a:ext>
                </a:extLst>
              </a:tr>
              <a:tr h="1676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3234B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550 CoreMark</a:t>
                      </a:r>
                    </a:p>
                  </a:txBody>
                  <a:tcPr marL="35999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4137638"/>
                  </a:ext>
                </a:extLst>
              </a:tr>
              <a:tr h="1676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3234B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170 MHz</a:t>
                      </a:r>
                    </a:p>
                  </a:txBody>
                  <a:tcPr marL="35999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4400626"/>
                  </a:ext>
                </a:extLst>
              </a:tr>
            </a:tbl>
          </a:graphicData>
        </a:graphic>
      </p:graphicFrame>
      <p:graphicFrame>
        <p:nvGraphicFramePr>
          <p:cNvPr id="81" name="Table 80">
            <a:extLst>
              <a:ext uri="{FF2B5EF4-FFF2-40B4-BE49-F238E27FC236}">
                <a16:creationId xmlns:a16="http://schemas.microsoft.com/office/drawing/2014/main" id="{ABB01E3E-4C63-4008-AAF4-82A9FB0073E8}"/>
              </a:ext>
            </a:extLst>
          </p:cNvPr>
          <p:cNvGraphicFramePr>
            <a:graphicFrameLocks noGrp="1"/>
          </p:cNvGraphicFramePr>
          <p:nvPr/>
        </p:nvGraphicFramePr>
        <p:xfrm>
          <a:off x="9400545" y="1436751"/>
          <a:ext cx="880327" cy="554158"/>
        </p:xfrm>
        <a:graphic>
          <a:graphicData uri="http://schemas.openxmlformats.org/drawingml/2006/table">
            <a:tbl>
              <a:tblPr firstRow="1">
                <a:effectLst/>
                <a:tableStyleId>{5C22544A-7EE6-4342-B048-85BDC9FD1C3A}</a:tableStyleId>
              </a:tblPr>
              <a:tblGrid>
                <a:gridCol w="880327">
                  <a:extLst>
                    <a:ext uri="{9D8B030D-6E8A-4147-A177-3AD203B41FA5}">
                      <a16:colId xmlns:a16="http://schemas.microsoft.com/office/drawing/2014/main" val="420418858"/>
                    </a:ext>
                  </a:extLst>
                </a:gridCol>
              </a:tblGrid>
              <a:tr h="218874">
                <a:tc>
                  <a:txBody>
                    <a:bodyPr/>
                    <a:lstStyle/>
                    <a:p>
                      <a:pPr algn="ctr">
                        <a:buClr>
                          <a:srgbClr val="03234B"/>
                        </a:buClr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</a:rPr>
                        <a:t>STM32</a:t>
                      </a:r>
                      <a:r>
                        <a:rPr lang="en-US" sz="1200">
                          <a:solidFill>
                            <a:schemeClr val="tx1"/>
                          </a:solidFill>
                        </a:rPr>
                        <a:t>F7</a:t>
                      </a:r>
                    </a:p>
                  </a:txBody>
                  <a:tcPr marL="0" marR="0" marT="17999" marB="17999">
                    <a:lnB w="38100" cmpd="sng">
                      <a:noFill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6080290"/>
                  </a:ext>
                </a:extLst>
              </a:tr>
              <a:tr h="1676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3234B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1082 CoreMark</a:t>
                      </a:r>
                    </a:p>
                  </a:txBody>
                  <a:tcPr marL="35999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4137638"/>
                  </a:ext>
                </a:extLst>
              </a:tr>
              <a:tr h="1676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3234B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216 MHz</a:t>
                      </a:r>
                    </a:p>
                  </a:txBody>
                  <a:tcPr marL="35999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4400626"/>
                  </a:ext>
                </a:extLst>
              </a:tr>
            </a:tbl>
          </a:graphicData>
        </a:graphic>
      </p:graphicFrame>
      <p:graphicFrame>
        <p:nvGraphicFramePr>
          <p:cNvPr id="82" name="Table 81">
            <a:extLst>
              <a:ext uri="{FF2B5EF4-FFF2-40B4-BE49-F238E27FC236}">
                <a16:creationId xmlns:a16="http://schemas.microsoft.com/office/drawing/2014/main" id="{F7CE0CD8-3272-49B5-AA3E-7EA2CFBA0BB9}"/>
              </a:ext>
            </a:extLst>
          </p:cNvPr>
          <p:cNvGraphicFramePr>
            <a:graphicFrameLocks noGrp="1"/>
          </p:cNvGraphicFramePr>
          <p:nvPr/>
        </p:nvGraphicFramePr>
        <p:xfrm>
          <a:off x="7479224" y="1436751"/>
          <a:ext cx="1810987" cy="721798"/>
        </p:xfrm>
        <a:graphic>
          <a:graphicData uri="http://schemas.openxmlformats.org/drawingml/2006/table">
            <a:tbl>
              <a:tblPr firstRow="1">
                <a:effectLst/>
                <a:tableStyleId>{5C22544A-7EE6-4342-B048-85BDC9FD1C3A}</a:tableStyleId>
              </a:tblPr>
              <a:tblGrid>
                <a:gridCol w="1810987">
                  <a:extLst>
                    <a:ext uri="{9D8B030D-6E8A-4147-A177-3AD203B41FA5}">
                      <a16:colId xmlns:a16="http://schemas.microsoft.com/office/drawing/2014/main" val="420418858"/>
                    </a:ext>
                  </a:extLst>
                </a:gridCol>
              </a:tblGrid>
              <a:tr h="218874">
                <a:tc>
                  <a:txBody>
                    <a:bodyPr/>
                    <a:lstStyle/>
                    <a:p>
                      <a:pPr algn="ctr">
                        <a:buClr>
                          <a:srgbClr val="03234B"/>
                        </a:buClr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</a:rPr>
                        <a:t>STM32</a:t>
                      </a:r>
                      <a:r>
                        <a:rPr lang="en-US" sz="1200">
                          <a:solidFill>
                            <a:schemeClr val="tx1"/>
                          </a:solidFill>
                        </a:rPr>
                        <a:t>H7</a:t>
                      </a:r>
                    </a:p>
                  </a:txBody>
                  <a:tcPr marL="0" marR="0" marT="17999" marB="17999">
                    <a:lnB w="38100" cmpd="sng">
                      <a:noFill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6080290"/>
                  </a:ext>
                </a:extLst>
              </a:tr>
              <a:tr h="1676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3234B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3224 CoreMark</a:t>
                      </a:r>
                    </a:p>
                  </a:txBody>
                  <a:tcPr marL="35999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4137638"/>
                  </a:ext>
                </a:extLst>
              </a:tr>
              <a:tr h="1676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3234B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240 MHz Cortex -M4</a:t>
                      </a:r>
                    </a:p>
                  </a:txBody>
                  <a:tcPr marL="35999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4400626"/>
                  </a:ext>
                </a:extLst>
              </a:tr>
              <a:tr h="1676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3234B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480 MHz Cortex -M7</a:t>
                      </a:r>
                    </a:p>
                  </a:txBody>
                  <a:tcPr marL="35999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0172659"/>
                  </a:ext>
                </a:extLst>
              </a:tr>
            </a:tbl>
          </a:graphicData>
        </a:graphic>
      </p:graphicFrame>
      <p:graphicFrame>
        <p:nvGraphicFramePr>
          <p:cNvPr id="83" name="Table 82">
            <a:extLst>
              <a:ext uri="{FF2B5EF4-FFF2-40B4-BE49-F238E27FC236}">
                <a16:creationId xmlns:a16="http://schemas.microsoft.com/office/drawing/2014/main" id="{F546F819-3D0A-4DB6-B36C-E920A49A9E5B}"/>
              </a:ext>
            </a:extLst>
          </p:cNvPr>
          <p:cNvGraphicFramePr>
            <a:graphicFrameLocks noGrp="1"/>
          </p:cNvGraphicFramePr>
          <p:nvPr/>
        </p:nvGraphicFramePr>
        <p:xfrm>
          <a:off x="7479224" y="4915648"/>
          <a:ext cx="880327" cy="554158"/>
        </p:xfrm>
        <a:graphic>
          <a:graphicData uri="http://schemas.openxmlformats.org/drawingml/2006/table">
            <a:tbl>
              <a:tblPr firstRow="1">
                <a:effectLst/>
                <a:tableStyleId>{5C22544A-7EE6-4342-B048-85BDC9FD1C3A}</a:tableStyleId>
              </a:tblPr>
              <a:tblGrid>
                <a:gridCol w="880327">
                  <a:extLst>
                    <a:ext uri="{9D8B030D-6E8A-4147-A177-3AD203B41FA5}">
                      <a16:colId xmlns:a16="http://schemas.microsoft.com/office/drawing/2014/main" val="420418858"/>
                    </a:ext>
                  </a:extLst>
                </a:gridCol>
              </a:tblGrid>
              <a:tr h="218874">
                <a:tc>
                  <a:txBody>
                    <a:bodyPr/>
                    <a:lstStyle/>
                    <a:p>
                      <a:pPr algn="ctr">
                        <a:buClr>
                          <a:srgbClr val="03234B"/>
                        </a:buClr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</a:rPr>
                        <a:t>STM32</a:t>
                      </a:r>
                      <a:r>
                        <a:rPr lang="en-US" sz="1200">
                          <a:solidFill>
                            <a:schemeClr val="tx1"/>
                          </a:solidFill>
                        </a:rPr>
                        <a:t>WB</a:t>
                      </a:r>
                    </a:p>
                  </a:txBody>
                  <a:tcPr marL="0" marR="0" marT="17999" marB="17999">
                    <a:lnB w="38100" cmpd="sng">
                      <a:noFill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6080290"/>
                  </a:ext>
                </a:extLst>
              </a:tr>
              <a:tr h="1676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3234B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216 CoreMark</a:t>
                      </a:r>
                    </a:p>
                  </a:txBody>
                  <a:tcPr marL="35999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4137638"/>
                  </a:ext>
                </a:extLst>
              </a:tr>
              <a:tr h="1676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3234B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64 MHz</a:t>
                      </a:r>
                    </a:p>
                  </a:txBody>
                  <a:tcPr marL="35999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4400626"/>
                  </a:ext>
                </a:extLst>
              </a:tr>
            </a:tbl>
          </a:graphicData>
        </a:graphic>
      </p:graphicFrame>
      <p:graphicFrame>
        <p:nvGraphicFramePr>
          <p:cNvPr id="84" name="Table 83">
            <a:extLst>
              <a:ext uri="{FF2B5EF4-FFF2-40B4-BE49-F238E27FC236}">
                <a16:creationId xmlns:a16="http://schemas.microsoft.com/office/drawing/2014/main" id="{BCFE9A65-A43E-417C-A8EC-E0561FC14900}"/>
              </a:ext>
            </a:extLst>
          </p:cNvPr>
          <p:cNvGraphicFramePr>
            <a:graphicFrameLocks noGrp="1"/>
          </p:cNvGraphicFramePr>
          <p:nvPr/>
        </p:nvGraphicFramePr>
        <p:xfrm>
          <a:off x="6433535" y="1441249"/>
          <a:ext cx="891774" cy="554158"/>
        </p:xfrm>
        <a:graphic>
          <a:graphicData uri="http://schemas.openxmlformats.org/drawingml/2006/table">
            <a:tbl>
              <a:tblPr firstRow="1">
                <a:effectLst/>
                <a:tableStyleId>{5C22544A-7EE6-4342-B048-85BDC9FD1C3A}</a:tableStyleId>
              </a:tblPr>
              <a:tblGrid>
                <a:gridCol w="891774">
                  <a:extLst>
                    <a:ext uri="{9D8B030D-6E8A-4147-A177-3AD203B41FA5}">
                      <a16:colId xmlns:a16="http://schemas.microsoft.com/office/drawing/2014/main" val="420418858"/>
                    </a:ext>
                  </a:extLst>
                </a:gridCol>
              </a:tblGrid>
              <a:tr h="218874">
                <a:tc>
                  <a:txBody>
                    <a:bodyPr/>
                    <a:lstStyle/>
                    <a:p>
                      <a:pPr algn="ctr">
                        <a:buClr>
                          <a:srgbClr val="03234B"/>
                        </a:buClr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</a:rPr>
                        <a:t>STM32</a:t>
                      </a:r>
                      <a:r>
                        <a:rPr lang="en-US" sz="1200">
                          <a:solidFill>
                            <a:schemeClr val="tx1"/>
                          </a:solidFill>
                        </a:rPr>
                        <a:t>F4</a:t>
                      </a:r>
                    </a:p>
                  </a:txBody>
                  <a:tcPr marL="0" marR="0" marT="17999" marB="17999">
                    <a:lnB w="38100" cmpd="sng">
                      <a:noFill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6080290"/>
                  </a:ext>
                </a:extLst>
              </a:tr>
              <a:tr h="1676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3234B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608 CoreMark</a:t>
                      </a:r>
                    </a:p>
                  </a:txBody>
                  <a:tcPr marL="35999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4137638"/>
                  </a:ext>
                </a:extLst>
              </a:tr>
              <a:tr h="1676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3234B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180 MHz</a:t>
                      </a:r>
                    </a:p>
                  </a:txBody>
                  <a:tcPr marL="35999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4400626"/>
                  </a:ext>
                </a:extLst>
              </a:tr>
            </a:tbl>
          </a:graphicData>
        </a:graphic>
      </p:graphicFrame>
      <p:graphicFrame>
        <p:nvGraphicFramePr>
          <p:cNvPr id="85" name="Table 84">
            <a:extLst>
              <a:ext uri="{FF2B5EF4-FFF2-40B4-BE49-F238E27FC236}">
                <a16:creationId xmlns:a16="http://schemas.microsoft.com/office/drawing/2014/main" id="{817BE78F-37DF-4A8C-AC1D-70F89567EB66}"/>
              </a:ext>
            </a:extLst>
          </p:cNvPr>
          <p:cNvGraphicFramePr>
            <a:graphicFrameLocks noGrp="1"/>
          </p:cNvGraphicFramePr>
          <p:nvPr/>
        </p:nvGraphicFramePr>
        <p:xfrm>
          <a:off x="5387450" y="4273290"/>
          <a:ext cx="880326" cy="596750"/>
        </p:xfrm>
        <a:graphic>
          <a:graphicData uri="http://schemas.openxmlformats.org/drawingml/2006/table">
            <a:tbl>
              <a:tblPr firstRow="1">
                <a:tableStyleId>{00A15C55-8517-42AA-B614-E9B94910E393}</a:tableStyleId>
              </a:tblPr>
              <a:tblGrid>
                <a:gridCol w="880326">
                  <a:extLst>
                    <a:ext uri="{9D8B030D-6E8A-4147-A177-3AD203B41FA5}">
                      <a16:colId xmlns:a16="http://schemas.microsoft.com/office/drawing/2014/main" val="420418858"/>
                    </a:ext>
                  </a:extLst>
                </a:gridCol>
              </a:tblGrid>
              <a:tr h="218874">
                <a:tc>
                  <a:txBody>
                    <a:bodyPr/>
                    <a:lstStyle/>
                    <a:p>
                      <a:pPr algn="ctr">
                        <a:buClr>
                          <a:srgbClr val="03234B"/>
                        </a:buClr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</a:rPr>
                        <a:t>STM32</a:t>
                      </a:r>
                      <a:r>
                        <a:rPr lang="en-US" sz="1200" b="1" u="none">
                          <a:solidFill>
                            <a:schemeClr val="tx1"/>
                          </a:solidFill>
                        </a:rPr>
                        <a:t>U</a:t>
                      </a:r>
                      <a:r>
                        <a:rPr lang="en-US" sz="120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 marL="0" marR="0" marT="17999" marB="17999"/>
                </a:tc>
                <a:extLst>
                  <a:ext uri="{0D108BD9-81ED-4DB2-BD59-A6C34878D82A}">
                    <a16:rowId xmlns:a16="http://schemas.microsoft.com/office/drawing/2014/main" val="1266080290"/>
                  </a:ext>
                </a:extLst>
              </a:tr>
              <a:tr h="21023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3234B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651</a:t>
                      </a:r>
                      <a:r>
                        <a:rPr kumimoji="0" lang="en-US" sz="1050" b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3234B"/>
                          </a:solidFill>
                          <a:effectLst/>
                          <a:uLnTx/>
                          <a:uFillTx/>
                        </a:rPr>
                        <a:t> </a:t>
                      </a:r>
                      <a:r>
                        <a:rPr kumimoji="0" lang="en-US" sz="11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3234B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CoreMark</a:t>
                      </a:r>
                    </a:p>
                  </a:txBody>
                  <a:tcPr marL="35999" marR="0" marT="0" marB="0"/>
                </a:tc>
                <a:extLst>
                  <a:ext uri="{0D108BD9-81ED-4DB2-BD59-A6C34878D82A}">
                    <a16:rowId xmlns:a16="http://schemas.microsoft.com/office/drawing/2014/main" val="1914137638"/>
                  </a:ext>
                </a:extLst>
              </a:tr>
              <a:tr h="1676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3234B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160</a:t>
                      </a:r>
                      <a:r>
                        <a:rPr kumimoji="0" lang="en-US" sz="1050" b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3234B"/>
                          </a:solidFill>
                          <a:effectLst/>
                          <a:uLnTx/>
                          <a:uFillTx/>
                        </a:rPr>
                        <a:t> </a:t>
                      </a:r>
                      <a:r>
                        <a:rPr kumimoji="0" lang="en-US" sz="11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3234B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MHz</a:t>
                      </a:r>
                    </a:p>
                  </a:txBody>
                  <a:tcPr marL="35999" marR="0" marT="0" marB="0"/>
                </a:tc>
                <a:extLst>
                  <a:ext uri="{0D108BD9-81ED-4DB2-BD59-A6C34878D82A}">
                    <a16:rowId xmlns:a16="http://schemas.microsoft.com/office/drawing/2014/main" val="664400626"/>
                  </a:ext>
                </a:extLst>
              </a:tr>
            </a:tbl>
          </a:graphicData>
        </a:graphic>
      </p:graphicFrame>
      <p:grpSp>
        <p:nvGrpSpPr>
          <p:cNvPr id="11" name="Group 10">
            <a:extLst>
              <a:ext uri="{FF2B5EF4-FFF2-40B4-BE49-F238E27FC236}">
                <a16:creationId xmlns:a16="http://schemas.microsoft.com/office/drawing/2014/main" id="{2B6BE8A4-F246-4932-A837-FE1DB30DE6AA}"/>
              </a:ext>
            </a:extLst>
          </p:cNvPr>
          <p:cNvGrpSpPr/>
          <p:nvPr/>
        </p:nvGrpSpPr>
        <p:grpSpPr>
          <a:xfrm>
            <a:off x="315950" y="1424300"/>
            <a:ext cx="1938472" cy="1005840"/>
            <a:chOff x="315782" y="1375968"/>
            <a:chExt cx="1938528" cy="864062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83F320F-F4B6-4774-8B15-4A3C4B3B97B8}"/>
                </a:ext>
              </a:extLst>
            </p:cNvPr>
            <p:cNvSpPr/>
            <p:nvPr/>
          </p:nvSpPr>
          <p:spPr>
            <a:xfrm>
              <a:off x="315782" y="1375968"/>
              <a:ext cx="1938528" cy="864062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r">
                <a:buClr>
                  <a:srgbClr val="03234B"/>
                </a:buClr>
              </a:pPr>
              <a:r>
                <a:rPr lang="en-US" sz="1799">
                  <a:solidFill>
                    <a:schemeClr val="bg1"/>
                  </a:solidFill>
                  <a:latin typeface="Arial Narrow" panose="020B0606020202030204" pitchFamily="34" charset="0"/>
                </a:rPr>
                <a:t>High Perf</a:t>
              </a:r>
            </a:p>
            <a:p>
              <a:pPr algn="r">
                <a:buClr>
                  <a:srgbClr val="03234B"/>
                </a:buClr>
              </a:pPr>
              <a:r>
                <a:rPr lang="en-US" sz="1799">
                  <a:solidFill>
                    <a:schemeClr val="bg1"/>
                  </a:solidFill>
                  <a:latin typeface="Arial Narrow" panose="020B0606020202030204" pitchFamily="34" charset="0"/>
                </a:rPr>
                <a:t>MCUs</a:t>
              </a:r>
            </a:p>
          </p:txBody>
        </p:sp>
        <p:pic>
          <p:nvPicPr>
            <p:cNvPr id="13" name="Graphic 12" descr="Star">
              <a:extLst>
                <a:ext uri="{FF2B5EF4-FFF2-40B4-BE49-F238E27FC236}">
                  <a16:creationId xmlns:a16="http://schemas.microsoft.com/office/drawing/2014/main" id="{3C0E36D2-E00A-4CD2-B5B1-1A3C602B1D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12950" y="1602011"/>
              <a:ext cx="493790" cy="444249"/>
            </a:xfrm>
            <a:prstGeom prst="rect">
              <a:avLst/>
            </a:prstGeom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D785FF8-4BA5-4F37-9EEB-5CDEC060B692}"/>
              </a:ext>
            </a:extLst>
          </p:cNvPr>
          <p:cNvGrpSpPr/>
          <p:nvPr/>
        </p:nvGrpSpPr>
        <p:grpSpPr>
          <a:xfrm>
            <a:off x="300037" y="3687869"/>
            <a:ext cx="1938472" cy="1005840"/>
            <a:chOff x="315782" y="3435039"/>
            <a:chExt cx="1938528" cy="768818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B029706B-365F-4BC7-88DB-76679A37034C}"/>
                </a:ext>
              </a:extLst>
            </p:cNvPr>
            <p:cNvSpPr/>
            <p:nvPr/>
          </p:nvSpPr>
          <p:spPr>
            <a:xfrm>
              <a:off x="315782" y="3435039"/>
              <a:ext cx="1938528" cy="76881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7" tIns="45719" rIns="91437" bIns="4571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buClr>
                  <a:srgbClr val="03234B"/>
                </a:buClr>
              </a:pPr>
              <a:r>
                <a:rPr lang="en-US" sz="1799">
                  <a:solidFill>
                    <a:schemeClr val="bg1"/>
                  </a:solidFill>
                  <a:latin typeface="Arial Narrow" panose="020B0606020202030204" pitchFamily="34" charset="0"/>
                </a:rPr>
                <a:t>Ultra-low Power</a:t>
              </a:r>
            </a:p>
            <a:p>
              <a:pPr algn="r">
                <a:buClr>
                  <a:srgbClr val="03234B"/>
                </a:buClr>
              </a:pPr>
              <a:r>
                <a:rPr lang="en-US" sz="1799">
                  <a:solidFill>
                    <a:schemeClr val="bg1"/>
                  </a:solidFill>
                  <a:latin typeface="Arial Narrow" panose="020B0606020202030204" pitchFamily="34" charset="0"/>
                </a:rPr>
                <a:t>MCUs</a:t>
              </a:r>
            </a:p>
          </p:txBody>
        </p:sp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id="{2BE41AF1-CCE1-44B1-A469-A7EE9F0D5054}"/>
                </a:ext>
              </a:extLst>
            </p:cNvPr>
            <p:cNvSpPr>
              <a:spLocks noEditPoints="1"/>
            </p:cNvSpPr>
            <p:nvPr/>
          </p:nvSpPr>
          <p:spPr bwMode="auto">
            <a:xfrm rot="5400000">
              <a:off x="663392" y="3742773"/>
              <a:ext cx="168211" cy="477311"/>
            </a:xfrm>
            <a:custGeom>
              <a:avLst/>
              <a:gdLst>
                <a:gd name="T0" fmla="*/ 120 w 522"/>
                <a:gd name="T1" fmla="*/ 350 h 1302"/>
                <a:gd name="T2" fmla="*/ 73 w 522"/>
                <a:gd name="T3" fmla="*/ 431 h 1302"/>
                <a:gd name="T4" fmla="*/ 402 w 522"/>
                <a:gd name="T5" fmla="*/ 479 h 1302"/>
                <a:gd name="T6" fmla="*/ 450 w 522"/>
                <a:gd name="T7" fmla="*/ 397 h 1302"/>
                <a:gd name="T8" fmla="*/ 402 w 522"/>
                <a:gd name="T9" fmla="*/ 531 h 1302"/>
                <a:gd name="T10" fmla="*/ 73 w 522"/>
                <a:gd name="T11" fmla="*/ 578 h 1302"/>
                <a:gd name="T12" fmla="*/ 120 w 522"/>
                <a:gd name="T13" fmla="*/ 660 h 1302"/>
                <a:gd name="T14" fmla="*/ 450 w 522"/>
                <a:gd name="T15" fmla="*/ 613 h 1302"/>
                <a:gd name="T16" fmla="*/ 402 w 522"/>
                <a:gd name="T17" fmla="*/ 531 h 1302"/>
                <a:gd name="T18" fmla="*/ 120 w 522"/>
                <a:gd name="T19" fmla="*/ 712 h 1302"/>
                <a:gd name="T20" fmla="*/ 73 w 522"/>
                <a:gd name="T21" fmla="*/ 794 h 1302"/>
                <a:gd name="T22" fmla="*/ 402 w 522"/>
                <a:gd name="T23" fmla="*/ 841 h 1302"/>
                <a:gd name="T24" fmla="*/ 450 w 522"/>
                <a:gd name="T25" fmla="*/ 759 h 1302"/>
                <a:gd name="T26" fmla="*/ 402 w 522"/>
                <a:gd name="T27" fmla="*/ 893 h 1302"/>
                <a:gd name="T28" fmla="*/ 73 w 522"/>
                <a:gd name="T29" fmla="*/ 940 h 1302"/>
                <a:gd name="T30" fmla="*/ 120 w 522"/>
                <a:gd name="T31" fmla="*/ 1022 h 1302"/>
                <a:gd name="T32" fmla="*/ 450 w 522"/>
                <a:gd name="T33" fmla="*/ 975 h 1302"/>
                <a:gd name="T34" fmla="*/ 402 w 522"/>
                <a:gd name="T35" fmla="*/ 893 h 1302"/>
                <a:gd name="T36" fmla="*/ 120 w 522"/>
                <a:gd name="T37" fmla="*/ 1074 h 1302"/>
                <a:gd name="T38" fmla="*/ 73 w 522"/>
                <a:gd name="T39" fmla="*/ 1156 h 1302"/>
                <a:gd name="T40" fmla="*/ 402 w 522"/>
                <a:gd name="T41" fmla="*/ 1204 h 1302"/>
                <a:gd name="T42" fmla="*/ 450 w 522"/>
                <a:gd name="T43" fmla="*/ 1122 h 1302"/>
                <a:gd name="T44" fmla="*/ 476 w 522"/>
                <a:gd name="T45" fmla="*/ 1227 h 1302"/>
                <a:gd name="T46" fmla="*/ 68 w 522"/>
                <a:gd name="T47" fmla="*/ 1256 h 1302"/>
                <a:gd name="T48" fmla="*/ 46 w 522"/>
                <a:gd name="T49" fmla="*/ 172 h 1302"/>
                <a:gd name="T50" fmla="*/ 455 w 522"/>
                <a:gd name="T51" fmla="*/ 143 h 1302"/>
                <a:gd name="T52" fmla="*/ 476 w 522"/>
                <a:gd name="T53" fmla="*/ 1227 h 1302"/>
                <a:gd name="T54" fmla="*/ 206 w 522"/>
                <a:gd name="T55" fmla="*/ 55 h 1302"/>
                <a:gd name="T56" fmla="*/ 341 w 522"/>
                <a:gd name="T57" fmla="*/ 79 h 1302"/>
                <a:gd name="T58" fmla="*/ 182 w 522"/>
                <a:gd name="T59" fmla="*/ 97 h 1302"/>
                <a:gd name="T60" fmla="*/ 455 w 522"/>
                <a:gd name="T61" fmla="*/ 97 h 1302"/>
                <a:gd name="T62" fmla="*/ 396 w 522"/>
                <a:gd name="T63" fmla="*/ 79 h 1302"/>
                <a:gd name="T64" fmla="*/ 206 w 522"/>
                <a:gd name="T65" fmla="*/ 0 h 1302"/>
                <a:gd name="T66" fmla="*/ 127 w 522"/>
                <a:gd name="T67" fmla="*/ 97 h 1302"/>
                <a:gd name="T68" fmla="*/ 0 w 522"/>
                <a:gd name="T69" fmla="*/ 172 h 1302"/>
                <a:gd name="T70" fmla="*/ 68 w 522"/>
                <a:gd name="T71" fmla="*/ 1302 h 1302"/>
                <a:gd name="T72" fmla="*/ 522 w 522"/>
                <a:gd name="T73" fmla="*/ 1227 h 1302"/>
                <a:gd name="T74" fmla="*/ 455 w 522"/>
                <a:gd name="T75" fmla="*/ 97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22" h="1302">
                  <a:moveTo>
                    <a:pt x="402" y="350"/>
                  </a:moveTo>
                  <a:lnTo>
                    <a:pt x="120" y="350"/>
                  </a:lnTo>
                  <a:cubicBezTo>
                    <a:pt x="94" y="350"/>
                    <a:pt x="73" y="371"/>
                    <a:pt x="73" y="397"/>
                  </a:cubicBezTo>
                  <a:lnTo>
                    <a:pt x="73" y="431"/>
                  </a:lnTo>
                  <a:cubicBezTo>
                    <a:pt x="73" y="458"/>
                    <a:pt x="94" y="479"/>
                    <a:pt x="120" y="479"/>
                  </a:cubicBezTo>
                  <a:lnTo>
                    <a:pt x="402" y="479"/>
                  </a:lnTo>
                  <a:cubicBezTo>
                    <a:pt x="428" y="479"/>
                    <a:pt x="450" y="458"/>
                    <a:pt x="450" y="431"/>
                  </a:cubicBezTo>
                  <a:lnTo>
                    <a:pt x="450" y="397"/>
                  </a:lnTo>
                  <a:cubicBezTo>
                    <a:pt x="450" y="371"/>
                    <a:pt x="428" y="350"/>
                    <a:pt x="402" y="350"/>
                  </a:cubicBezTo>
                  <a:moveTo>
                    <a:pt x="402" y="531"/>
                  </a:moveTo>
                  <a:lnTo>
                    <a:pt x="120" y="531"/>
                  </a:lnTo>
                  <a:cubicBezTo>
                    <a:pt x="94" y="531"/>
                    <a:pt x="73" y="552"/>
                    <a:pt x="73" y="578"/>
                  </a:cubicBezTo>
                  <a:lnTo>
                    <a:pt x="73" y="613"/>
                  </a:lnTo>
                  <a:cubicBezTo>
                    <a:pt x="73" y="639"/>
                    <a:pt x="94" y="660"/>
                    <a:pt x="120" y="660"/>
                  </a:cubicBezTo>
                  <a:lnTo>
                    <a:pt x="402" y="660"/>
                  </a:lnTo>
                  <a:cubicBezTo>
                    <a:pt x="428" y="660"/>
                    <a:pt x="450" y="639"/>
                    <a:pt x="450" y="613"/>
                  </a:cubicBezTo>
                  <a:lnTo>
                    <a:pt x="450" y="578"/>
                  </a:lnTo>
                  <a:cubicBezTo>
                    <a:pt x="450" y="552"/>
                    <a:pt x="428" y="531"/>
                    <a:pt x="402" y="531"/>
                  </a:cubicBezTo>
                  <a:moveTo>
                    <a:pt x="402" y="712"/>
                  </a:moveTo>
                  <a:lnTo>
                    <a:pt x="120" y="712"/>
                  </a:lnTo>
                  <a:cubicBezTo>
                    <a:pt x="94" y="712"/>
                    <a:pt x="73" y="733"/>
                    <a:pt x="73" y="759"/>
                  </a:cubicBezTo>
                  <a:lnTo>
                    <a:pt x="73" y="794"/>
                  </a:lnTo>
                  <a:cubicBezTo>
                    <a:pt x="73" y="820"/>
                    <a:pt x="94" y="841"/>
                    <a:pt x="120" y="841"/>
                  </a:cubicBezTo>
                  <a:lnTo>
                    <a:pt x="402" y="841"/>
                  </a:lnTo>
                  <a:cubicBezTo>
                    <a:pt x="428" y="841"/>
                    <a:pt x="450" y="820"/>
                    <a:pt x="450" y="794"/>
                  </a:cubicBezTo>
                  <a:lnTo>
                    <a:pt x="450" y="759"/>
                  </a:lnTo>
                  <a:cubicBezTo>
                    <a:pt x="450" y="733"/>
                    <a:pt x="428" y="712"/>
                    <a:pt x="402" y="712"/>
                  </a:cubicBezTo>
                  <a:moveTo>
                    <a:pt x="402" y="893"/>
                  </a:moveTo>
                  <a:lnTo>
                    <a:pt x="120" y="893"/>
                  </a:lnTo>
                  <a:cubicBezTo>
                    <a:pt x="94" y="893"/>
                    <a:pt x="73" y="914"/>
                    <a:pt x="73" y="940"/>
                  </a:cubicBezTo>
                  <a:lnTo>
                    <a:pt x="73" y="975"/>
                  </a:lnTo>
                  <a:cubicBezTo>
                    <a:pt x="73" y="1001"/>
                    <a:pt x="94" y="1022"/>
                    <a:pt x="120" y="1022"/>
                  </a:cubicBezTo>
                  <a:lnTo>
                    <a:pt x="402" y="1022"/>
                  </a:lnTo>
                  <a:cubicBezTo>
                    <a:pt x="428" y="1022"/>
                    <a:pt x="450" y="1001"/>
                    <a:pt x="450" y="975"/>
                  </a:cubicBezTo>
                  <a:lnTo>
                    <a:pt x="450" y="940"/>
                  </a:lnTo>
                  <a:cubicBezTo>
                    <a:pt x="450" y="914"/>
                    <a:pt x="428" y="893"/>
                    <a:pt x="402" y="893"/>
                  </a:cubicBezTo>
                  <a:moveTo>
                    <a:pt x="402" y="1074"/>
                  </a:moveTo>
                  <a:lnTo>
                    <a:pt x="120" y="1074"/>
                  </a:lnTo>
                  <a:cubicBezTo>
                    <a:pt x="94" y="1074"/>
                    <a:pt x="73" y="1096"/>
                    <a:pt x="73" y="1122"/>
                  </a:cubicBezTo>
                  <a:lnTo>
                    <a:pt x="73" y="1156"/>
                  </a:lnTo>
                  <a:cubicBezTo>
                    <a:pt x="73" y="1182"/>
                    <a:pt x="94" y="1204"/>
                    <a:pt x="120" y="1204"/>
                  </a:cubicBezTo>
                  <a:lnTo>
                    <a:pt x="402" y="1204"/>
                  </a:lnTo>
                  <a:cubicBezTo>
                    <a:pt x="428" y="1204"/>
                    <a:pt x="450" y="1182"/>
                    <a:pt x="450" y="1156"/>
                  </a:cubicBezTo>
                  <a:lnTo>
                    <a:pt x="450" y="1122"/>
                  </a:lnTo>
                  <a:cubicBezTo>
                    <a:pt x="450" y="1096"/>
                    <a:pt x="428" y="1074"/>
                    <a:pt x="402" y="1074"/>
                  </a:cubicBezTo>
                  <a:moveTo>
                    <a:pt x="476" y="1227"/>
                  </a:moveTo>
                  <a:cubicBezTo>
                    <a:pt x="476" y="1243"/>
                    <a:pt x="466" y="1256"/>
                    <a:pt x="455" y="1256"/>
                  </a:cubicBezTo>
                  <a:lnTo>
                    <a:pt x="68" y="1256"/>
                  </a:lnTo>
                  <a:cubicBezTo>
                    <a:pt x="56" y="1256"/>
                    <a:pt x="46" y="1243"/>
                    <a:pt x="46" y="1227"/>
                  </a:cubicBezTo>
                  <a:lnTo>
                    <a:pt x="46" y="172"/>
                  </a:lnTo>
                  <a:cubicBezTo>
                    <a:pt x="46" y="156"/>
                    <a:pt x="56" y="143"/>
                    <a:pt x="68" y="143"/>
                  </a:cubicBezTo>
                  <a:lnTo>
                    <a:pt x="455" y="143"/>
                  </a:lnTo>
                  <a:cubicBezTo>
                    <a:pt x="466" y="143"/>
                    <a:pt x="476" y="156"/>
                    <a:pt x="476" y="172"/>
                  </a:cubicBezTo>
                  <a:lnTo>
                    <a:pt x="476" y="1227"/>
                  </a:lnTo>
                  <a:close/>
                  <a:moveTo>
                    <a:pt x="182" y="79"/>
                  </a:moveTo>
                  <a:cubicBezTo>
                    <a:pt x="182" y="66"/>
                    <a:pt x="193" y="55"/>
                    <a:pt x="206" y="55"/>
                  </a:cubicBezTo>
                  <a:lnTo>
                    <a:pt x="316" y="55"/>
                  </a:lnTo>
                  <a:cubicBezTo>
                    <a:pt x="330" y="55"/>
                    <a:pt x="341" y="66"/>
                    <a:pt x="341" y="79"/>
                  </a:cubicBezTo>
                  <a:lnTo>
                    <a:pt x="341" y="97"/>
                  </a:lnTo>
                  <a:lnTo>
                    <a:pt x="182" y="97"/>
                  </a:lnTo>
                  <a:lnTo>
                    <a:pt x="182" y="79"/>
                  </a:lnTo>
                  <a:close/>
                  <a:moveTo>
                    <a:pt x="455" y="97"/>
                  </a:moveTo>
                  <a:lnTo>
                    <a:pt x="396" y="97"/>
                  </a:lnTo>
                  <a:lnTo>
                    <a:pt x="396" y="79"/>
                  </a:lnTo>
                  <a:cubicBezTo>
                    <a:pt x="396" y="35"/>
                    <a:pt x="360" y="0"/>
                    <a:pt x="316" y="0"/>
                  </a:cubicBezTo>
                  <a:lnTo>
                    <a:pt x="206" y="0"/>
                  </a:lnTo>
                  <a:cubicBezTo>
                    <a:pt x="163" y="0"/>
                    <a:pt x="127" y="35"/>
                    <a:pt x="127" y="79"/>
                  </a:cubicBezTo>
                  <a:lnTo>
                    <a:pt x="127" y="97"/>
                  </a:lnTo>
                  <a:lnTo>
                    <a:pt x="68" y="97"/>
                  </a:lnTo>
                  <a:cubicBezTo>
                    <a:pt x="31" y="97"/>
                    <a:pt x="0" y="131"/>
                    <a:pt x="0" y="172"/>
                  </a:cubicBezTo>
                  <a:lnTo>
                    <a:pt x="0" y="1227"/>
                  </a:lnTo>
                  <a:cubicBezTo>
                    <a:pt x="0" y="1268"/>
                    <a:pt x="31" y="1302"/>
                    <a:pt x="68" y="1302"/>
                  </a:cubicBezTo>
                  <a:lnTo>
                    <a:pt x="455" y="1302"/>
                  </a:lnTo>
                  <a:cubicBezTo>
                    <a:pt x="492" y="1302"/>
                    <a:pt x="522" y="1268"/>
                    <a:pt x="522" y="1227"/>
                  </a:cubicBezTo>
                  <a:lnTo>
                    <a:pt x="522" y="172"/>
                  </a:lnTo>
                  <a:cubicBezTo>
                    <a:pt x="522" y="131"/>
                    <a:pt x="492" y="97"/>
                    <a:pt x="455" y="97"/>
                  </a:cubicBezTo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37" tIns="45719" rIns="91437" bIns="45719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600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0B02334-B053-482D-AFC7-A37CE8C38EB4}"/>
              </a:ext>
            </a:extLst>
          </p:cNvPr>
          <p:cNvGrpSpPr/>
          <p:nvPr/>
        </p:nvGrpSpPr>
        <p:grpSpPr>
          <a:xfrm>
            <a:off x="315950" y="4837595"/>
            <a:ext cx="1938472" cy="1005840"/>
            <a:chOff x="315782" y="4464575"/>
            <a:chExt cx="1938528" cy="768818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92F7181B-BCC0-445F-9D6E-21300CDF701D}"/>
                </a:ext>
              </a:extLst>
            </p:cNvPr>
            <p:cNvSpPr/>
            <p:nvPr/>
          </p:nvSpPr>
          <p:spPr>
            <a:xfrm>
              <a:off x="315782" y="4464575"/>
              <a:ext cx="1938528" cy="76881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7" tIns="45719" rIns="91437" bIns="4571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buClr>
                  <a:srgbClr val="03234B"/>
                </a:buClr>
              </a:pPr>
              <a:r>
                <a:rPr lang="en-US" sz="1799">
                  <a:solidFill>
                    <a:schemeClr val="bg1"/>
                  </a:solidFill>
                  <a:latin typeface="Arial Narrow" panose="020B0606020202030204" pitchFamily="34" charset="0"/>
                </a:rPr>
                <a:t>Wireless</a:t>
              </a:r>
            </a:p>
            <a:p>
              <a:pPr algn="r">
                <a:buClr>
                  <a:srgbClr val="03234B"/>
                </a:buClr>
              </a:pPr>
              <a:r>
                <a:rPr lang="en-US" sz="1799">
                  <a:solidFill>
                    <a:schemeClr val="bg1"/>
                  </a:solidFill>
                  <a:latin typeface="Arial Narrow" panose="020B0606020202030204" pitchFamily="34" charset="0"/>
                </a:rPr>
                <a:t>MCUs</a:t>
              </a:r>
            </a:p>
          </p:txBody>
        </p:sp>
        <p:grpSp>
          <p:nvGrpSpPr>
            <p:cNvPr id="19" name="Group 8">
              <a:extLst>
                <a:ext uri="{FF2B5EF4-FFF2-40B4-BE49-F238E27FC236}">
                  <a16:creationId xmlns:a16="http://schemas.microsoft.com/office/drawing/2014/main" id="{157D7986-5F4F-460B-883C-23F0797F72D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77053" y="4742621"/>
              <a:ext cx="358775" cy="295275"/>
              <a:chOff x="3731" y="2088"/>
              <a:chExt cx="226" cy="186"/>
            </a:xfrm>
            <a:solidFill>
              <a:schemeClr val="bg1"/>
            </a:solidFill>
          </p:grpSpPr>
          <p:sp>
            <p:nvSpPr>
              <p:cNvPr id="20" name="Freeform 9">
                <a:extLst>
                  <a:ext uri="{FF2B5EF4-FFF2-40B4-BE49-F238E27FC236}">
                    <a16:creationId xmlns:a16="http://schemas.microsoft.com/office/drawing/2014/main" id="{E13341BA-05B9-427C-8E37-5C1AE48E6E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1" y="2088"/>
                <a:ext cx="216" cy="182"/>
              </a:xfrm>
              <a:custGeom>
                <a:avLst/>
                <a:gdLst>
                  <a:gd name="T0" fmla="*/ 0 w 1269"/>
                  <a:gd name="T1" fmla="*/ 282 h 1328"/>
                  <a:gd name="T2" fmla="*/ 495 w 1269"/>
                  <a:gd name="T3" fmla="*/ 422 h 1328"/>
                  <a:gd name="T4" fmla="*/ 854 w 1269"/>
                  <a:gd name="T5" fmla="*/ 788 h 1328"/>
                  <a:gd name="T6" fmla="*/ 990 w 1269"/>
                  <a:gd name="T7" fmla="*/ 1292 h 1328"/>
                  <a:gd name="T8" fmla="*/ 990 w 1269"/>
                  <a:gd name="T9" fmla="*/ 1322 h 1328"/>
                  <a:gd name="T10" fmla="*/ 1269 w 1269"/>
                  <a:gd name="T11" fmla="*/ 1328 h 1328"/>
                  <a:gd name="T12" fmla="*/ 1269 w 1269"/>
                  <a:gd name="T13" fmla="*/ 1289 h 1328"/>
                  <a:gd name="T14" fmla="*/ 1166 w 1269"/>
                  <a:gd name="T15" fmla="*/ 794 h 1328"/>
                  <a:gd name="T16" fmla="*/ 896 w 1269"/>
                  <a:gd name="T17" fmla="*/ 387 h 1328"/>
                  <a:gd name="T18" fmla="*/ 494 w 1269"/>
                  <a:gd name="T19" fmla="*/ 111 h 1328"/>
                  <a:gd name="T20" fmla="*/ 6 w 1269"/>
                  <a:gd name="T21" fmla="*/ 0 h 1328"/>
                  <a:gd name="T22" fmla="*/ 0 w 1269"/>
                  <a:gd name="T23" fmla="*/ 282 h 1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69" h="1328">
                    <a:moveTo>
                      <a:pt x="0" y="282"/>
                    </a:moveTo>
                    <a:cubicBezTo>
                      <a:pt x="179" y="285"/>
                      <a:pt x="344" y="331"/>
                      <a:pt x="495" y="422"/>
                    </a:cubicBezTo>
                    <a:cubicBezTo>
                      <a:pt x="646" y="512"/>
                      <a:pt x="766" y="634"/>
                      <a:pt x="854" y="788"/>
                    </a:cubicBezTo>
                    <a:cubicBezTo>
                      <a:pt x="943" y="942"/>
                      <a:pt x="988" y="1110"/>
                      <a:pt x="990" y="1292"/>
                    </a:cubicBezTo>
                    <a:cubicBezTo>
                      <a:pt x="990" y="1302"/>
                      <a:pt x="990" y="1312"/>
                      <a:pt x="990" y="1322"/>
                    </a:cubicBezTo>
                    <a:lnTo>
                      <a:pt x="1269" y="1328"/>
                    </a:lnTo>
                    <a:cubicBezTo>
                      <a:pt x="1269" y="1314"/>
                      <a:pt x="1269" y="1301"/>
                      <a:pt x="1269" y="1289"/>
                    </a:cubicBezTo>
                    <a:cubicBezTo>
                      <a:pt x="1268" y="1116"/>
                      <a:pt x="1233" y="951"/>
                      <a:pt x="1166" y="794"/>
                    </a:cubicBezTo>
                    <a:cubicBezTo>
                      <a:pt x="1099" y="637"/>
                      <a:pt x="1009" y="501"/>
                      <a:pt x="896" y="387"/>
                    </a:cubicBezTo>
                    <a:cubicBezTo>
                      <a:pt x="783" y="272"/>
                      <a:pt x="649" y="180"/>
                      <a:pt x="494" y="111"/>
                    </a:cubicBezTo>
                    <a:cubicBezTo>
                      <a:pt x="339" y="41"/>
                      <a:pt x="176" y="4"/>
                      <a:pt x="6" y="0"/>
                    </a:cubicBezTo>
                    <a:lnTo>
                      <a:pt x="0" y="28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37" tIns="45719" rIns="91437" bIns="4571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600"/>
              </a:p>
            </p:txBody>
          </p:sp>
          <p:sp>
            <p:nvSpPr>
              <p:cNvPr id="21" name="Freeform 10">
                <a:extLst>
                  <a:ext uri="{FF2B5EF4-FFF2-40B4-BE49-F238E27FC236}">
                    <a16:creationId xmlns:a16="http://schemas.microsoft.com/office/drawing/2014/main" id="{5D9FE795-EA34-4F74-A269-97035701A9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1" y="2157"/>
                <a:ext cx="134" cy="114"/>
              </a:xfrm>
              <a:custGeom>
                <a:avLst/>
                <a:gdLst>
                  <a:gd name="T0" fmla="*/ 0 w 780"/>
                  <a:gd name="T1" fmla="*/ 282 h 842"/>
                  <a:gd name="T2" fmla="*/ 352 w 780"/>
                  <a:gd name="T3" fmla="*/ 441 h 842"/>
                  <a:gd name="T4" fmla="*/ 498 w 780"/>
                  <a:gd name="T5" fmla="*/ 804 h 842"/>
                  <a:gd name="T6" fmla="*/ 499 w 780"/>
                  <a:gd name="T7" fmla="*/ 830 h 842"/>
                  <a:gd name="T8" fmla="*/ 778 w 780"/>
                  <a:gd name="T9" fmla="*/ 842 h 842"/>
                  <a:gd name="T10" fmla="*/ 780 w 780"/>
                  <a:gd name="T11" fmla="*/ 801 h 842"/>
                  <a:gd name="T12" fmla="*/ 675 w 780"/>
                  <a:gd name="T13" fmla="*/ 408 h 842"/>
                  <a:gd name="T14" fmla="*/ 396 w 780"/>
                  <a:gd name="T15" fmla="*/ 118 h 842"/>
                  <a:gd name="T16" fmla="*/ 11 w 780"/>
                  <a:gd name="T17" fmla="*/ 0 h 842"/>
                  <a:gd name="T18" fmla="*/ 0 w 780"/>
                  <a:gd name="T19" fmla="*/ 282 h 8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80" h="842">
                    <a:moveTo>
                      <a:pt x="0" y="282"/>
                    </a:moveTo>
                    <a:cubicBezTo>
                      <a:pt x="139" y="288"/>
                      <a:pt x="256" y="341"/>
                      <a:pt x="352" y="441"/>
                    </a:cubicBezTo>
                    <a:cubicBezTo>
                      <a:pt x="449" y="541"/>
                      <a:pt x="497" y="662"/>
                      <a:pt x="498" y="804"/>
                    </a:cubicBezTo>
                    <a:lnTo>
                      <a:pt x="499" y="830"/>
                    </a:lnTo>
                    <a:lnTo>
                      <a:pt x="778" y="842"/>
                    </a:lnTo>
                    <a:cubicBezTo>
                      <a:pt x="780" y="829"/>
                      <a:pt x="780" y="816"/>
                      <a:pt x="780" y="801"/>
                    </a:cubicBezTo>
                    <a:cubicBezTo>
                      <a:pt x="779" y="660"/>
                      <a:pt x="744" y="529"/>
                      <a:pt x="675" y="408"/>
                    </a:cubicBezTo>
                    <a:cubicBezTo>
                      <a:pt x="606" y="287"/>
                      <a:pt x="513" y="191"/>
                      <a:pt x="396" y="118"/>
                    </a:cubicBezTo>
                    <a:cubicBezTo>
                      <a:pt x="279" y="45"/>
                      <a:pt x="151" y="6"/>
                      <a:pt x="11" y="0"/>
                    </a:cubicBezTo>
                    <a:lnTo>
                      <a:pt x="0" y="282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37" tIns="45719" rIns="91437" bIns="4571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600"/>
              </a:p>
            </p:txBody>
          </p:sp>
          <p:sp>
            <p:nvSpPr>
              <p:cNvPr id="22" name="Freeform 11">
                <a:extLst>
                  <a:ext uri="{FF2B5EF4-FFF2-40B4-BE49-F238E27FC236}">
                    <a16:creationId xmlns:a16="http://schemas.microsoft.com/office/drawing/2014/main" id="{F8107E1D-0DCF-4E49-AFE4-74C27C8EF1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1" y="2226"/>
                <a:ext cx="63" cy="48"/>
              </a:xfrm>
              <a:custGeom>
                <a:avLst/>
                <a:gdLst>
                  <a:gd name="T0" fmla="*/ 1 w 348"/>
                  <a:gd name="T1" fmla="*/ 175 h 347"/>
                  <a:gd name="T2" fmla="*/ 52 w 348"/>
                  <a:gd name="T3" fmla="*/ 297 h 347"/>
                  <a:gd name="T4" fmla="*/ 175 w 348"/>
                  <a:gd name="T5" fmla="*/ 347 h 347"/>
                  <a:gd name="T6" fmla="*/ 297 w 348"/>
                  <a:gd name="T7" fmla="*/ 295 h 347"/>
                  <a:gd name="T8" fmla="*/ 347 w 348"/>
                  <a:gd name="T9" fmla="*/ 172 h 347"/>
                  <a:gd name="T10" fmla="*/ 295 w 348"/>
                  <a:gd name="T11" fmla="*/ 50 h 347"/>
                  <a:gd name="T12" fmla="*/ 172 w 348"/>
                  <a:gd name="T13" fmla="*/ 0 h 347"/>
                  <a:gd name="T14" fmla="*/ 50 w 348"/>
                  <a:gd name="T15" fmla="*/ 52 h 347"/>
                  <a:gd name="T16" fmla="*/ 1 w 348"/>
                  <a:gd name="T17" fmla="*/ 175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8" h="347">
                    <a:moveTo>
                      <a:pt x="1" y="175"/>
                    </a:moveTo>
                    <a:cubicBezTo>
                      <a:pt x="1" y="222"/>
                      <a:pt x="18" y="263"/>
                      <a:pt x="52" y="297"/>
                    </a:cubicBezTo>
                    <a:cubicBezTo>
                      <a:pt x="87" y="330"/>
                      <a:pt x="128" y="347"/>
                      <a:pt x="175" y="347"/>
                    </a:cubicBezTo>
                    <a:cubicBezTo>
                      <a:pt x="223" y="346"/>
                      <a:pt x="264" y="329"/>
                      <a:pt x="297" y="295"/>
                    </a:cubicBezTo>
                    <a:cubicBezTo>
                      <a:pt x="331" y="260"/>
                      <a:pt x="348" y="220"/>
                      <a:pt x="347" y="172"/>
                    </a:cubicBezTo>
                    <a:cubicBezTo>
                      <a:pt x="347" y="124"/>
                      <a:pt x="329" y="84"/>
                      <a:pt x="295" y="50"/>
                    </a:cubicBezTo>
                    <a:cubicBezTo>
                      <a:pt x="261" y="16"/>
                      <a:pt x="220" y="0"/>
                      <a:pt x="172" y="0"/>
                    </a:cubicBezTo>
                    <a:cubicBezTo>
                      <a:pt x="125" y="0"/>
                      <a:pt x="84" y="18"/>
                      <a:pt x="50" y="52"/>
                    </a:cubicBezTo>
                    <a:cubicBezTo>
                      <a:pt x="17" y="86"/>
                      <a:pt x="0" y="127"/>
                      <a:pt x="1" y="175"/>
                    </a:cubicBezTo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37" tIns="45719" rIns="91437" bIns="45719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600"/>
              </a:p>
            </p:txBody>
          </p:sp>
        </p:grp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155FBEB-4335-40EB-9269-8A61EA5E9947}"/>
              </a:ext>
            </a:extLst>
          </p:cNvPr>
          <p:cNvGrpSpPr/>
          <p:nvPr/>
        </p:nvGrpSpPr>
        <p:grpSpPr>
          <a:xfrm>
            <a:off x="315950" y="2547664"/>
            <a:ext cx="1938472" cy="1005840"/>
            <a:chOff x="315782" y="2405504"/>
            <a:chExt cx="1938528" cy="768818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2AEC1DA-8210-46C6-BBB5-067F891DC83D}"/>
                </a:ext>
              </a:extLst>
            </p:cNvPr>
            <p:cNvSpPr/>
            <p:nvPr/>
          </p:nvSpPr>
          <p:spPr>
            <a:xfrm>
              <a:off x="315782" y="2405504"/>
              <a:ext cx="1938528" cy="768818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r">
                <a:buClr>
                  <a:srgbClr val="03234B"/>
                </a:buClr>
              </a:pPr>
              <a:r>
                <a:rPr lang="en-US" sz="1799">
                  <a:solidFill>
                    <a:schemeClr val="bg1"/>
                  </a:solidFill>
                  <a:latin typeface="Arial Narrow" panose="020B0606020202030204" pitchFamily="34" charset="0"/>
                </a:rPr>
                <a:t>Mainstream</a:t>
              </a:r>
            </a:p>
            <a:p>
              <a:pPr algn="r">
                <a:buClr>
                  <a:srgbClr val="03234B"/>
                </a:buClr>
              </a:pPr>
              <a:r>
                <a:rPr lang="en-US" sz="1799">
                  <a:solidFill>
                    <a:schemeClr val="bg1"/>
                  </a:solidFill>
                  <a:latin typeface="Arial Narrow" panose="020B0606020202030204" pitchFamily="34" charset="0"/>
                </a:rPr>
                <a:t>MCUs</a:t>
              </a:r>
            </a:p>
          </p:txBody>
        </p:sp>
        <p:grpSp>
          <p:nvGrpSpPr>
            <p:cNvPr id="25" name="Group 14">
              <a:extLst>
                <a:ext uri="{FF2B5EF4-FFF2-40B4-BE49-F238E27FC236}">
                  <a16:creationId xmlns:a16="http://schemas.microsoft.com/office/drawing/2014/main" id="{D1486C26-3B2F-4177-90B9-290F4600B7B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95038" y="2697876"/>
              <a:ext cx="319530" cy="248292"/>
              <a:chOff x="3112" y="1803"/>
              <a:chExt cx="1229" cy="955"/>
            </a:xfrm>
            <a:solidFill>
              <a:schemeClr val="bg1"/>
            </a:solidFill>
          </p:grpSpPr>
          <p:sp>
            <p:nvSpPr>
              <p:cNvPr id="26" name="Freeform 15">
                <a:extLst>
                  <a:ext uri="{FF2B5EF4-FFF2-40B4-BE49-F238E27FC236}">
                    <a16:creationId xmlns:a16="http://schemas.microsoft.com/office/drawing/2014/main" id="{3E0EFCDB-724F-4F0A-9399-6E8FD23AAF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5" y="1803"/>
                <a:ext cx="696" cy="955"/>
              </a:xfrm>
              <a:custGeom>
                <a:avLst/>
                <a:gdLst>
                  <a:gd name="T0" fmla="*/ 3958 w 4013"/>
                  <a:gd name="T1" fmla="*/ 3369 h 7053"/>
                  <a:gd name="T2" fmla="*/ 1404 w 4013"/>
                  <a:gd name="T3" fmla="*/ 76 h 7053"/>
                  <a:gd name="T4" fmla="*/ 1247 w 4013"/>
                  <a:gd name="T5" fmla="*/ 0 h 7053"/>
                  <a:gd name="T6" fmla="*/ 262 w 4013"/>
                  <a:gd name="T7" fmla="*/ 0 h 7053"/>
                  <a:gd name="T8" fmla="*/ 107 w 4013"/>
                  <a:gd name="T9" fmla="*/ 320 h 7053"/>
                  <a:gd name="T10" fmla="*/ 2507 w 4013"/>
                  <a:gd name="T11" fmla="*/ 3368 h 7053"/>
                  <a:gd name="T12" fmla="*/ 2509 w 4013"/>
                  <a:gd name="T13" fmla="*/ 3611 h 7053"/>
                  <a:gd name="T14" fmla="*/ 100 w 4013"/>
                  <a:gd name="T15" fmla="*/ 6734 h 7053"/>
                  <a:gd name="T16" fmla="*/ 257 w 4013"/>
                  <a:gd name="T17" fmla="*/ 7053 h 7053"/>
                  <a:gd name="T18" fmla="*/ 1246 w 4013"/>
                  <a:gd name="T19" fmla="*/ 7053 h 7053"/>
                  <a:gd name="T20" fmla="*/ 1404 w 4013"/>
                  <a:gd name="T21" fmla="*/ 6975 h 7053"/>
                  <a:gd name="T22" fmla="*/ 3959 w 4013"/>
                  <a:gd name="T23" fmla="*/ 3610 h 7053"/>
                  <a:gd name="T24" fmla="*/ 3958 w 4013"/>
                  <a:gd name="T25" fmla="*/ 3369 h 70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13" h="7053">
                    <a:moveTo>
                      <a:pt x="3958" y="3369"/>
                    </a:moveTo>
                    <a:lnTo>
                      <a:pt x="1404" y="76"/>
                    </a:lnTo>
                    <a:cubicBezTo>
                      <a:pt x="1366" y="28"/>
                      <a:pt x="1309" y="0"/>
                      <a:pt x="1247" y="0"/>
                    </a:cubicBezTo>
                    <a:lnTo>
                      <a:pt x="262" y="0"/>
                    </a:lnTo>
                    <a:cubicBezTo>
                      <a:pt x="97" y="0"/>
                      <a:pt x="4" y="190"/>
                      <a:pt x="107" y="320"/>
                    </a:cubicBezTo>
                    <a:lnTo>
                      <a:pt x="2507" y="3368"/>
                    </a:lnTo>
                    <a:cubicBezTo>
                      <a:pt x="2564" y="3439"/>
                      <a:pt x="2564" y="3539"/>
                      <a:pt x="2509" y="3611"/>
                    </a:cubicBezTo>
                    <a:lnTo>
                      <a:pt x="100" y="6734"/>
                    </a:lnTo>
                    <a:cubicBezTo>
                      <a:pt x="0" y="6864"/>
                      <a:pt x="92" y="7053"/>
                      <a:pt x="257" y="7053"/>
                    </a:cubicBezTo>
                    <a:lnTo>
                      <a:pt x="1246" y="7053"/>
                    </a:lnTo>
                    <a:cubicBezTo>
                      <a:pt x="1308" y="7053"/>
                      <a:pt x="1366" y="7024"/>
                      <a:pt x="1404" y="6975"/>
                    </a:cubicBezTo>
                    <a:lnTo>
                      <a:pt x="3959" y="3610"/>
                    </a:lnTo>
                    <a:cubicBezTo>
                      <a:pt x="4013" y="3539"/>
                      <a:pt x="4013" y="3440"/>
                      <a:pt x="3958" y="3369"/>
                    </a:cubicBezTo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r"/>
                <a:endParaRPr lang="en-US" sz="1799">
                  <a:solidFill>
                    <a:schemeClr val="bg1"/>
                  </a:solidFill>
                  <a:latin typeface="Arial Narrow" panose="020B0606020202030204" pitchFamily="34" charset="0"/>
                </a:endParaRPr>
              </a:p>
            </p:txBody>
          </p:sp>
          <p:sp>
            <p:nvSpPr>
              <p:cNvPr id="27" name="Freeform 16">
                <a:extLst>
                  <a:ext uri="{FF2B5EF4-FFF2-40B4-BE49-F238E27FC236}">
                    <a16:creationId xmlns:a16="http://schemas.microsoft.com/office/drawing/2014/main" id="{B723EAE0-5858-40C3-B34A-4ADA1C6E08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2" y="1803"/>
                <a:ext cx="696" cy="955"/>
              </a:xfrm>
              <a:custGeom>
                <a:avLst/>
                <a:gdLst>
                  <a:gd name="T0" fmla="*/ 3958 w 4014"/>
                  <a:gd name="T1" fmla="*/ 3369 h 7053"/>
                  <a:gd name="T2" fmla="*/ 1404 w 4014"/>
                  <a:gd name="T3" fmla="*/ 76 h 7053"/>
                  <a:gd name="T4" fmla="*/ 1248 w 4014"/>
                  <a:gd name="T5" fmla="*/ 0 h 7053"/>
                  <a:gd name="T6" fmla="*/ 263 w 4014"/>
                  <a:gd name="T7" fmla="*/ 0 h 7053"/>
                  <a:gd name="T8" fmla="*/ 107 w 4014"/>
                  <a:gd name="T9" fmla="*/ 320 h 7053"/>
                  <a:gd name="T10" fmla="*/ 2508 w 4014"/>
                  <a:gd name="T11" fmla="*/ 3368 h 7053"/>
                  <a:gd name="T12" fmla="*/ 2509 w 4014"/>
                  <a:gd name="T13" fmla="*/ 3611 h 7053"/>
                  <a:gd name="T14" fmla="*/ 101 w 4014"/>
                  <a:gd name="T15" fmla="*/ 6734 h 7053"/>
                  <a:gd name="T16" fmla="*/ 257 w 4014"/>
                  <a:gd name="T17" fmla="*/ 7053 h 7053"/>
                  <a:gd name="T18" fmla="*/ 1247 w 4014"/>
                  <a:gd name="T19" fmla="*/ 7053 h 7053"/>
                  <a:gd name="T20" fmla="*/ 1404 w 4014"/>
                  <a:gd name="T21" fmla="*/ 6975 h 7053"/>
                  <a:gd name="T22" fmla="*/ 3960 w 4014"/>
                  <a:gd name="T23" fmla="*/ 3610 h 7053"/>
                  <a:gd name="T24" fmla="*/ 3958 w 4014"/>
                  <a:gd name="T25" fmla="*/ 3369 h 70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14" h="7053">
                    <a:moveTo>
                      <a:pt x="3958" y="3369"/>
                    </a:moveTo>
                    <a:lnTo>
                      <a:pt x="1404" y="76"/>
                    </a:lnTo>
                    <a:cubicBezTo>
                      <a:pt x="1367" y="28"/>
                      <a:pt x="1309" y="0"/>
                      <a:pt x="1248" y="0"/>
                    </a:cubicBezTo>
                    <a:lnTo>
                      <a:pt x="263" y="0"/>
                    </a:lnTo>
                    <a:cubicBezTo>
                      <a:pt x="97" y="0"/>
                      <a:pt x="5" y="190"/>
                      <a:pt x="107" y="320"/>
                    </a:cubicBezTo>
                    <a:lnTo>
                      <a:pt x="2508" y="3368"/>
                    </a:lnTo>
                    <a:cubicBezTo>
                      <a:pt x="2564" y="3439"/>
                      <a:pt x="2565" y="3539"/>
                      <a:pt x="2509" y="3611"/>
                    </a:cubicBezTo>
                    <a:lnTo>
                      <a:pt x="101" y="6734"/>
                    </a:lnTo>
                    <a:cubicBezTo>
                      <a:pt x="0" y="6864"/>
                      <a:pt x="93" y="7053"/>
                      <a:pt x="257" y="7053"/>
                    </a:cubicBezTo>
                    <a:lnTo>
                      <a:pt x="1247" y="7053"/>
                    </a:lnTo>
                    <a:cubicBezTo>
                      <a:pt x="1309" y="7053"/>
                      <a:pt x="1367" y="7024"/>
                      <a:pt x="1404" y="6975"/>
                    </a:cubicBezTo>
                    <a:lnTo>
                      <a:pt x="3960" y="3610"/>
                    </a:lnTo>
                    <a:cubicBezTo>
                      <a:pt x="4014" y="3539"/>
                      <a:pt x="4013" y="3440"/>
                      <a:pt x="3958" y="3369"/>
                    </a:cubicBezTo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r"/>
                <a:endParaRPr lang="en-US" sz="1799">
                  <a:solidFill>
                    <a:schemeClr val="bg1"/>
                  </a:solidFill>
                  <a:latin typeface="Arial Narrow" panose="020B0606020202030204" pitchFamily="34" charset="0"/>
                </a:endParaRPr>
              </a:p>
            </p:txBody>
          </p:sp>
        </p:grpSp>
      </p:grpSp>
      <p:sp>
        <p:nvSpPr>
          <p:cNvPr id="111" name="TextBox 110">
            <a:extLst>
              <a:ext uri="{FF2B5EF4-FFF2-40B4-BE49-F238E27FC236}">
                <a16:creationId xmlns:a16="http://schemas.microsoft.com/office/drawing/2014/main" id="{9258A1CA-0474-4790-AD9A-F42FC8C4BCF7}"/>
              </a:ext>
            </a:extLst>
          </p:cNvPr>
          <p:cNvSpPr txBox="1"/>
          <p:nvPr/>
        </p:nvSpPr>
        <p:spPr>
          <a:xfrm>
            <a:off x="5025717" y="6188973"/>
            <a:ext cx="159612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>
                <a:srgbClr val="03234B"/>
              </a:buClr>
            </a:pPr>
            <a:r>
              <a:rPr lang="en-US" sz="1400" b="1" err="1"/>
              <a:t>TrustZone</a:t>
            </a:r>
            <a:r>
              <a:rPr lang="en-US" sz="1400" b="1" baseline="30000"/>
              <a:t>®</a:t>
            </a:r>
          </a:p>
        </p:txBody>
      </p:sp>
    </p:spTree>
    <p:extLst>
      <p:ext uri="{BB962C8B-B14F-4D97-AF65-F5344CB8AC3E}">
        <p14:creationId xmlns:p14="http://schemas.microsoft.com/office/powerpoint/2010/main" val="23222754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41AC60BB-AE37-489B-9624-49692126B6B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zh-CN" altLang="en-US"/>
              <a:t>调试端口访问控制</a:t>
            </a:r>
            <a:endParaRPr lang="en-US"/>
          </a:p>
        </p:txBody>
      </p:sp>
      <p:sp>
        <p:nvSpPr>
          <p:cNvPr id="66" name="Content Placeholder 65">
            <a:extLst>
              <a:ext uri="{FF2B5EF4-FFF2-40B4-BE49-F238E27FC236}">
                <a16:creationId xmlns:a16="http://schemas.microsoft.com/office/drawing/2014/main" id="{0D705D24-3F12-4A90-B3BF-C1717406EA9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CN" altLang="en-US"/>
              <a:t>保护外部存储器上的代码和数据</a:t>
            </a:r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D3A21E-D0B6-4B80-A2FC-4F9ACBE950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代码保护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48F26E-71AD-42D8-A9C1-976913832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42E78-4FE3-4E16-9FB9-64A349BFE3FC}" type="slidenum">
              <a:rPr lang="fr-FR" smtClean="0"/>
              <a:pPr/>
              <a:t>13</a:t>
            </a:fld>
            <a:endParaRPr lang="fr-FR"/>
          </a:p>
        </p:txBody>
      </p:sp>
      <p:pic>
        <p:nvPicPr>
          <p:cNvPr id="26" name="Graphic 25">
            <a:extLst>
              <a:ext uri="{FF2B5EF4-FFF2-40B4-BE49-F238E27FC236}">
                <a16:creationId xmlns:a16="http://schemas.microsoft.com/office/drawing/2014/main" id="{3814C818-24CD-44E1-A15B-D14F5CDAE5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82804" y="226229"/>
            <a:ext cx="852463" cy="852463"/>
          </a:xfrm>
          <a:prstGeom prst="rect">
            <a:avLst/>
          </a:prstGeom>
        </p:spPr>
      </p:pic>
      <p:grpSp>
        <p:nvGrpSpPr>
          <p:cNvPr id="42" name="Group 41">
            <a:extLst>
              <a:ext uri="{FF2B5EF4-FFF2-40B4-BE49-F238E27FC236}">
                <a16:creationId xmlns:a16="http://schemas.microsoft.com/office/drawing/2014/main" id="{1CE0C6EF-D028-4F83-9193-CA11C3673A64}"/>
              </a:ext>
            </a:extLst>
          </p:cNvPr>
          <p:cNvGrpSpPr/>
          <p:nvPr/>
        </p:nvGrpSpPr>
        <p:grpSpPr>
          <a:xfrm>
            <a:off x="651888" y="2134811"/>
            <a:ext cx="4786888" cy="790965"/>
            <a:chOff x="651888" y="2134811"/>
            <a:chExt cx="4786888" cy="790965"/>
          </a:xfrm>
          <a:solidFill>
            <a:srgbClr val="03234B">
              <a:alpha val="50000"/>
            </a:srgbClr>
          </a:solidFill>
        </p:grpSpPr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A9E3EF02-979C-4540-919C-1CB9149297BF}"/>
                </a:ext>
              </a:extLst>
            </p:cNvPr>
            <p:cNvSpPr/>
            <p:nvPr/>
          </p:nvSpPr>
          <p:spPr>
            <a:xfrm>
              <a:off x="651888" y="2341451"/>
              <a:ext cx="4786888" cy="584325"/>
            </a:xfrm>
            <a:custGeom>
              <a:avLst/>
              <a:gdLst>
                <a:gd name="connsiteX0" fmla="*/ 0 w 4786888"/>
                <a:gd name="connsiteY0" fmla="*/ 0 h 584325"/>
                <a:gd name="connsiteX1" fmla="*/ 4786888 w 4786888"/>
                <a:gd name="connsiteY1" fmla="*/ 0 h 584325"/>
                <a:gd name="connsiteX2" fmla="*/ 4786888 w 4786888"/>
                <a:gd name="connsiteY2" fmla="*/ 584325 h 584325"/>
                <a:gd name="connsiteX3" fmla="*/ 0 w 4786888"/>
                <a:gd name="connsiteY3" fmla="*/ 584325 h 584325"/>
                <a:gd name="connsiteX4" fmla="*/ 0 w 4786888"/>
                <a:gd name="connsiteY4" fmla="*/ 0 h 58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6888" h="584325">
                  <a:moveTo>
                    <a:pt x="0" y="0"/>
                  </a:moveTo>
                  <a:lnTo>
                    <a:pt x="4786888" y="0"/>
                  </a:lnTo>
                  <a:lnTo>
                    <a:pt x="4786888" y="584325"/>
                  </a:lnTo>
                  <a:lnTo>
                    <a:pt x="0" y="58432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71516" tIns="291592" rIns="371516" bIns="99568" numCol="1" spcCol="1270" anchor="t" anchorCtr="0">
              <a:noAutofit/>
            </a:bodyPr>
            <a:lstStyle/>
            <a:p>
              <a:pPr marL="114300" lvl="1" indent="-114300" algn="l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altLang="zh-CN" sz="1600" b="1" kern="1200">
                  <a:solidFill>
                    <a:schemeClr val="bg1"/>
                  </a:solidFill>
                </a:rPr>
                <a:t>RDP </a:t>
              </a:r>
              <a:endParaRPr lang="en-US" sz="1600" b="1" kern="1200">
                <a:solidFill>
                  <a:schemeClr val="bg1"/>
                </a:solidFill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E5E11BC3-3E95-469F-A1E3-BC7662DD5C96}"/>
                </a:ext>
              </a:extLst>
            </p:cNvPr>
            <p:cNvSpPr/>
            <p:nvPr/>
          </p:nvSpPr>
          <p:spPr>
            <a:xfrm>
              <a:off x="891232" y="2134811"/>
              <a:ext cx="3350821" cy="413280"/>
            </a:xfrm>
            <a:custGeom>
              <a:avLst/>
              <a:gdLst>
                <a:gd name="connsiteX0" fmla="*/ 0 w 3350821"/>
                <a:gd name="connsiteY0" fmla="*/ 68881 h 413280"/>
                <a:gd name="connsiteX1" fmla="*/ 68881 w 3350821"/>
                <a:gd name="connsiteY1" fmla="*/ 0 h 413280"/>
                <a:gd name="connsiteX2" fmla="*/ 3281940 w 3350821"/>
                <a:gd name="connsiteY2" fmla="*/ 0 h 413280"/>
                <a:gd name="connsiteX3" fmla="*/ 3350821 w 3350821"/>
                <a:gd name="connsiteY3" fmla="*/ 68881 h 413280"/>
                <a:gd name="connsiteX4" fmla="*/ 3350821 w 3350821"/>
                <a:gd name="connsiteY4" fmla="*/ 344399 h 413280"/>
                <a:gd name="connsiteX5" fmla="*/ 3281940 w 3350821"/>
                <a:gd name="connsiteY5" fmla="*/ 413280 h 413280"/>
                <a:gd name="connsiteX6" fmla="*/ 68881 w 3350821"/>
                <a:gd name="connsiteY6" fmla="*/ 413280 h 413280"/>
                <a:gd name="connsiteX7" fmla="*/ 0 w 3350821"/>
                <a:gd name="connsiteY7" fmla="*/ 344399 h 413280"/>
                <a:gd name="connsiteX8" fmla="*/ 0 w 3350821"/>
                <a:gd name="connsiteY8" fmla="*/ 68881 h 413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50821" h="413280">
                  <a:moveTo>
                    <a:pt x="0" y="68881"/>
                  </a:moveTo>
                  <a:cubicBezTo>
                    <a:pt x="0" y="30839"/>
                    <a:pt x="30839" y="0"/>
                    <a:pt x="68881" y="0"/>
                  </a:cubicBezTo>
                  <a:lnTo>
                    <a:pt x="3281940" y="0"/>
                  </a:lnTo>
                  <a:cubicBezTo>
                    <a:pt x="3319982" y="0"/>
                    <a:pt x="3350821" y="30839"/>
                    <a:pt x="3350821" y="68881"/>
                  </a:cubicBezTo>
                  <a:lnTo>
                    <a:pt x="3350821" y="344399"/>
                  </a:lnTo>
                  <a:cubicBezTo>
                    <a:pt x="3350821" y="382441"/>
                    <a:pt x="3319982" y="413280"/>
                    <a:pt x="3281940" y="413280"/>
                  </a:cubicBezTo>
                  <a:lnTo>
                    <a:pt x="68881" y="413280"/>
                  </a:lnTo>
                  <a:cubicBezTo>
                    <a:pt x="30839" y="413280"/>
                    <a:pt x="0" y="382441"/>
                    <a:pt x="0" y="344399"/>
                  </a:cubicBezTo>
                  <a:lnTo>
                    <a:pt x="0" y="68881"/>
                  </a:lnTo>
                  <a:close/>
                </a:path>
              </a:pathLst>
            </a:cu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6828" tIns="20175" rIns="146828" bIns="20175" numCol="1" spcCol="1270" anchor="ctr" anchorCtr="0">
              <a:noAutofit/>
            </a:bodyPr>
            <a:lstStyle/>
            <a:p>
              <a:pPr marL="0" lvl="0" indent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b="1" kern="1200">
                  <a:solidFill>
                    <a:schemeClr val="bg1"/>
                  </a:solidFill>
                </a:rPr>
                <a:t>STM32 Common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4560B970-92B7-453E-B2B0-057ECF6EE2FC}"/>
              </a:ext>
            </a:extLst>
          </p:cNvPr>
          <p:cNvGrpSpPr/>
          <p:nvPr/>
        </p:nvGrpSpPr>
        <p:grpSpPr>
          <a:xfrm>
            <a:off x="651888" y="3001376"/>
            <a:ext cx="4786888" cy="813015"/>
            <a:chOff x="651888" y="3001376"/>
            <a:chExt cx="4786888" cy="813015"/>
          </a:xfrm>
          <a:solidFill>
            <a:srgbClr val="03234B">
              <a:alpha val="70000"/>
            </a:srgbClr>
          </a:solidFill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9620B731-EB8E-41D9-9064-4AD5E5354A0F}"/>
                </a:ext>
              </a:extLst>
            </p:cNvPr>
            <p:cNvSpPr/>
            <p:nvPr/>
          </p:nvSpPr>
          <p:spPr>
            <a:xfrm>
              <a:off x="651888" y="3208016"/>
              <a:ext cx="4786888" cy="606375"/>
            </a:xfrm>
            <a:custGeom>
              <a:avLst/>
              <a:gdLst>
                <a:gd name="connsiteX0" fmla="*/ 0 w 4786888"/>
                <a:gd name="connsiteY0" fmla="*/ 0 h 606375"/>
                <a:gd name="connsiteX1" fmla="*/ 4786888 w 4786888"/>
                <a:gd name="connsiteY1" fmla="*/ 0 h 606375"/>
                <a:gd name="connsiteX2" fmla="*/ 4786888 w 4786888"/>
                <a:gd name="connsiteY2" fmla="*/ 606375 h 606375"/>
                <a:gd name="connsiteX3" fmla="*/ 0 w 4786888"/>
                <a:gd name="connsiteY3" fmla="*/ 606375 h 606375"/>
                <a:gd name="connsiteX4" fmla="*/ 0 w 4786888"/>
                <a:gd name="connsiteY4" fmla="*/ 0 h 60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6888" h="606375">
                  <a:moveTo>
                    <a:pt x="0" y="0"/>
                  </a:moveTo>
                  <a:lnTo>
                    <a:pt x="4786888" y="0"/>
                  </a:lnTo>
                  <a:lnTo>
                    <a:pt x="4786888" y="606375"/>
                  </a:lnTo>
                  <a:lnTo>
                    <a:pt x="0" y="6063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5">
                <a:hueOff val="3321445"/>
                <a:satOff val="19467"/>
                <a:lumOff val="-719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71516" tIns="291592" rIns="371516" bIns="99568" numCol="1" spcCol="1270" anchor="t" anchorCtr="0">
              <a:noAutofit/>
            </a:bodyPr>
            <a:lstStyle/>
            <a:p>
              <a:pPr marL="114300" lvl="1" indent="-114300" algn="l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sz="1600" b="1" kern="1200">
                  <a:solidFill>
                    <a:schemeClr val="bg1"/>
                  </a:solidFill>
                </a:rPr>
                <a:t>RDP</a:t>
              </a:r>
              <a:r>
                <a:rPr lang="en-US" sz="1600" kern="1200">
                  <a:solidFill>
                    <a:schemeClr val="bg1"/>
                  </a:solidFill>
                </a:rPr>
                <a:t>@Level</a:t>
              </a:r>
              <a:r>
                <a:rPr lang="en-US" sz="1600" b="1" kern="1200">
                  <a:solidFill>
                    <a:schemeClr val="bg1"/>
                  </a:solidFill>
                </a:rPr>
                <a:t>1</a:t>
              </a:r>
              <a:r>
                <a:rPr lang="en-US" sz="1600" kern="1200">
                  <a:solidFill>
                    <a:schemeClr val="bg1"/>
                  </a:solidFill>
                </a:rPr>
                <a:t> </a:t>
              </a:r>
              <a:r>
                <a:rPr lang="en-US" altLang="zh-CN" sz="1600" kern="1200">
                  <a:solidFill>
                    <a:schemeClr val="bg1"/>
                  </a:solidFill>
                </a:rPr>
                <a:t>+</a:t>
              </a:r>
              <a:r>
                <a:rPr lang="en-US" sz="1600" kern="1200">
                  <a:solidFill>
                    <a:schemeClr val="bg1"/>
                  </a:solidFill>
                </a:rPr>
                <a:t> </a:t>
              </a:r>
              <a:r>
                <a:rPr lang="en-US" sz="1600" b="1" kern="1200">
                  <a:solidFill>
                    <a:schemeClr val="bg1"/>
                  </a:solidFill>
                </a:rPr>
                <a:t>BootLock</a:t>
              </a:r>
              <a:r>
                <a:rPr lang="en-US" sz="1600" kern="1200">
                  <a:solidFill>
                    <a:schemeClr val="bg1"/>
                  </a:solidFill>
                </a:rPr>
                <a:t>@</a:t>
              </a:r>
              <a:r>
                <a:rPr lang="en-US" sz="1600" b="1" kern="120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4ED78354-BAC6-48ED-8D23-FB00119EF723}"/>
                </a:ext>
              </a:extLst>
            </p:cNvPr>
            <p:cNvSpPr/>
            <p:nvPr/>
          </p:nvSpPr>
          <p:spPr>
            <a:xfrm>
              <a:off x="891232" y="3001376"/>
              <a:ext cx="3350821" cy="413280"/>
            </a:xfrm>
            <a:custGeom>
              <a:avLst/>
              <a:gdLst>
                <a:gd name="connsiteX0" fmla="*/ 0 w 3350821"/>
                <a:gd name="connsiteY0" fmla="*/ 68881 h 413280"/>
                <a:gd name="connsiteX1" fmla="*/ 68881 w 3350821"/>
                <a:gd name="connsiteY1" fmla="*/ 0 h 413280"/>
                <a:gd name="connsiteX2" fmla="*/ 3281940 w 3350821"/>
                <a:gd name="connsiteY2" fmla="*/ 0 h 413280"/>
                <a:gd name="connsiteX3" fmla="*/ 3350821 w 3350821"/>
                <a:gd name="connsiteY3" fmla="*/ 68881 h 413280"/>
                <a:gd name="connsiteX4" fmla="*/ 3350821 w 3350821"/>
                <a:gd name="connsiteY4" fmla="*/ 344399 h 413280"/>
                <a:gd name="connsiteX5" fmla="*/ 3281940 w 3350821"/>
                <a:gd name="connsiteY5" fmla="*/ 413280 h 413280"/>
                <a:gd name="connsiteX6" fmla="*/ 68881 w 3350821"/>
                <a:gd name="connsiteY6" fmla="*/ 413280 h 413280"/>
                <a:gd name="connsiteX7" fmla="*/ 0 w 3350821"/>
                <a:gd name="connsiteY7" fmla="*/ 344399 h 413280"/>
                <a:gd name="connsiteX8" fmla="*/ 0 w 3350821"/>
                <a:gd name="connsiteY8" fmla="*/ 68881 h 413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50821" h="413280">
                  <a:moveTo>
                    <a:pt x="0" y="68881"/>
                  </a:moveTo>
                  <a:cubicBezTo>
                    <a:pt x="0" y="30839"/>
                    <a:pt x="30839" y="0"/>
                    <a:pt x="68881" y="0"/>
                  </a:cubicBezTo>
                  <a:lnTo>
                    <a:pt x="3281940" y="0"/>
                  </a:lnTo>
                  <a:cubicBezTo>
                    <a:pt x="3319982" y="0"/>
                    <a:pt x="3350821" y="30839"/>
                    <a:pt x="3350821" y="68881"/>
                  </a:cubicBezTo>
                  <a:lnTo>
                    <a:pt x="3350821" y="344399"/>
                  </a:lnTo>
                  <a:cubicBezTo>
                    <a:pt x="3350821" y="382441"/>
                    <a:pt x="3319982" y="413280"/>
                    <a:pt x="3281940" y="413280"/>
                  </a:cubicBezTo>
                  <a:lnTo>
                    <a:pt x="68881" y="413280"/>
                  </a:lnTo>
                  <a:cubicBezTo>
                    <a:pt x="30839" y="413280"/>
                    <a:pt x="0" y="382441"/>
                    <a:pt x="0" y="344399"/>
                  </a:cubicBezTo>
                  <a:lnTo>
                    <a:pt x="0" y="6888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3321445"/>
                <a:satOff val="19467"/>
                <a:lumOff val="-7190"/>
                <a:alphaOff val="0"/>
              </a:schemeClr>
            </a:fillRef>
            <a:effectRef idx="0">
              <a:schemeClr val="accent5">
                <a:hueOff val="3321445"/>
                <a:satOff val="19467"/>
                <a:lumOff val="-719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6828" tIns="20175" rIns="146828" bIns="20175" numCol="1" spcCol="1270" anchor="ctr" anchorCtr="0">
              <a:noAutofit/>
            </a:bodyPr>
            <a:lstStyle/>
            <a:p>
              <a:pPr marL="0" lvl="0" indent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b="1" kern="1200">
                  <a:solidFill>
                    <a:schemeClr val="bg1"/>
                  </a:solidFill>
                </a:rPr>
                <a:t>STM32</a:t>
              </a:r>
              <a:r>
                <a:rPr lang="en-US" altLang="zh-CN" sz="1600" b="1" kern="1200">
                  <a:solidFill>
                    <a:schemeClr val="bg1"/>
                  </a:solidFill>
                </a:rPr>
                <a:t>G0x1</a:t>
              </a:r>
              <a:endParaRPr lang="en-US" sz="1600" b="1" kern="1200">
                <a:solidFill>
                  <a:schemeClr val="bg1"/>
                </a:solidFill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4C77F004-350C-489C-B413-DD9F8B0EBCF9}"/>
              </a:ext>
            </a:extLst>
          </p:cNvPr>
          <p:cNvGrpSpPr/>
          <p:nvPr/>
        </p:nvGrpSpPr>
        <p:grpSpPr>
          <a:xfrm>
            <a:off x="651888" y="3889991"/>
            <a:ext cx="4786888" cy="790965"/>
            <a:chOff x="651888" y="3889991"/>
            <a:chExt cx="4786888" cy="790965"/>
          </a:xfrm>
          <a:solidFill>
            <a:srgbClr val="03234B">
              <a:alpha val="85000"/>
            </a:srgbClr>
          </a:solidFill>
        </p:grpSpPr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0F0D6180-CDC6-450B-B67E-7D6B62B786E2}"/>
                </a:ext>
              </a:extLst>
            </p:cNvPr>
            <p:cNvSpPr/>
            <p:nvPr/>
          </p:nvSpPr>
          <p:spPr>
            <a:xfrm>
              <a:off x="651888" y="4096631"/>
              <a:ext cx="4786888" cy="584325"/>
            </a:xfrm>
            <a:custGeom>
              <a:avLst/>
              <a:gdLst>
                <a:gd name="connsiteX0" fmla="*/ 0 w 4786888"/>
                <a:gd name="connsiteY0" fmla="*/ 0 h 584325"/>
                <a:gd name="connsiteX1" fmla="*/ 4786888 w 4786888"/>
                <a:gd name="connsiteY1" fmla="*/ 0 h 584325"/>
                <a:gd name="connsiteX2" fmla="*/ 4786888 w 4786888"/>
                <a:gd name="connsiteY2" fmla="*/ 584325 h 584325"/>
                <a:gd name="connsiteX3" fmla="*/ 0 w 4786888"/>
                <a:gd name="connsiteY3" fmla="*/ 584325 h 584325"/>
                <a:gd name="connsiteX4" fmla="*/ 0 w 4786888"/>
                <a:gd name="connsiteY4" fmla="*/ 0 h 58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6888" h="584325">
                  <a:moveTo>
                    <a:pt x="0" y="0"/>
                  </a:moveTo>
                  <a:lnTo>
                    <a:pt x="4786888" y="0"/>
                  </a:lnTo>
                  <a:lnTo>
                    <a:pt x="4786888" y="584325"/>
                  </a:lnTo>
                  <a:lnTo>
                    <a:pt x="0" y="58432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5">
                <a:hueOff val="6642891"/>
                <a:satOff val="38934"/>
                <a:lumOff val="-14379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71516" tIns="291592" rIns="371516" bIns="99568" numCol="1" spcCol="1270" anchor="t" anchorCtr="0">
              <a:noAutofit/>
            </a:bodyPr>
            <a:lstStyle/>
            <a:p>
              <a:pPr marL="114300" lvl="1" indent="-114300" algn="l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sz="1600" b="1" kern="1200">
                  <a:solidFill>
                    <a:schemeClr val="bg1"/>
                  </a:solidFill>
                </a:rPr>
                <a:t>SECURITY</a:t>
              </a:r>
              <a:r>
                <a:rPr lang="en-US" sz="1600" kern="1200">
                  <a:solidFill>
                    <a:schemeClr val="bg1"/>
                  </a:solidFill>
                </a:rPr>
                <a:t>@</a:t>
              </a:r>
              <a:r>
                <a:rPr lang="en-US" sz="1600" b="1" kern="1200">
                  <a:solidFill>
                    <a:schemeClr val="bg1"/>
                  </a:solidFill>
                </a:rPr>
                <a:t>1</a:t>
              </a:r>
              <a:r>
                <a:rPr lang="en-US" sz="1600" kern="1200">
                  <a:solidFill>
                    <a:schemeClr val="bg1"/>
                  </a:solidFill>
                </a:rPr>
                <a:t> </a:t>
              </a:r>
              <a:r>
                <a:rPr lang="en-US" altLang="zh-CN" sz="1600" kern="1200">
                  <a:solidFill>
                    <a:schemeClr val="bg1"/>
                  </a:solidFill>
                </a:rPr>
                <a:t>+</a:t>
              </a:r>
              <a:r>
                <a:rPr lang="en-US" sz="1600" kern="1200">
                  <a:solidFill>
                    <a:schemeClr val="bg1"/>
                  </a:solidFill>
                </a:rPr>
                <a:t> </a:t>
              </a:r>
              <a:r>
                <a:rPr lang="zh-CN" altLang="en-US" sz="1600" kern="1200">
                  <a:solidFill>
                    <a:schemeClr val="bg1"/>
                  </a:solidFill>
                </a:rPr>
                <a:t>有效</a:t>
              </a:r>
              <a:r>
                <a:rPr lang="en-US" sz="1600" b="1" kern="1200" err="1">
                  <a:solidFill>
                    <a:schemeClr val="bg1"/>
                  </a:solidFill>
                </a:rPr>
                <a:t>SecureUserArea</a:t>
              </a:r>
              <a:endParaRPr lang="en-US" sz="1600" b="1" kern="1200">
                <a:solidFill>
                  <a:schemeClr val="bg1"/>
                </a:solidFill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DA8E1197-0D05-4818-9764-E0E85F70F374}"/>
                </a:ext>
              </a:extLst>
            </p:cNvPr>
            <p:cNvSpPr/>
            <p:nvPr/>
          </p:nvSpPr>
          <p:spPr>
            <a:xfrm>
              <a:off x="891232" y="3889991"/>
              <a:ext cx="3350821" cy="413280"/>
            </a:xfrm>
            <a:custGeom>
              <a:avLst/>
              <a:gdLst>
                <a:gd name="connsiteX0" fmla="*/ 0 w 3350821"/>
                <a:gd name="connsiteY0" fmla="*/ 68881 h 413280"/>
                <a:gd name="connsiteX1" fmla="*/ 68881 w 3350821"/>
                <a:gd name="connsiteY1" fmla="*/ 0 h 413280"/>
                <a:gd name="connsiteX2" fmla="*/ 3281940 w 3350821"/>
                <a:gd name="connsiteY2" fmla="*/ 0 h 413280"/>
                <a:gd name="connsiteX3" fmla="*/ 3350821 w 3350821"/>
                <a:gd name="connsiteY3" fmla="*/ 68881 h 413280"/>
                <a:gd name="connsiteX4" fmla="*/ 3350821 w 3350821"/>
                <a:gd name="connsiteY4" fmla="*/ 344399 h 413280"/>
                <a:gd name="connsiteX5" fmla="*/ 3281940 w 3350821"/>
                <a:gd name="connsiteY5" fmla="*/ 413280 h 413280"/>
                <a:gd name="connsiteX6" fmla="*/ 68881 w 3350821"/>
                <a:gd name="connsiteY6" fmla="*/ 413280 h 413280"/>
                <a:gd name="connsiteX7" fmla="*/ 0 w 3350821"/>
                <a:gd name="connsiteY7" fmla="*/ 344399 h 413280"/>
                <a:gd name="connsiteX8" fmla="*/ 0 w 3350821"/>
                <a:gd name="connsiteY8" fmla="*/ 68881 h 413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50821" h="413280">
                  <a:moveTo>
                    <a:pt x="0" y="68881"/>
                  </a:moveTo>
                  <a:cubicBezTo>
                    <a:pt x="0" y="30839"/>
                    <a:pt x="30839" y="0"/>
                    <a:pt x="68881" y="0"/>
                  </a:cubicBezTo>
                  <a:lnTo>
                    <a:pt x="3281940" y="0"/>
                  </a:lnTo>
                  <a:cubicBezTo>
                    <a:pt x="3319982" y="0"/>
                    <a:pt x="3350821" y="30839"/>
                    <a:pt x="3350821" y="68881"/>
                  </a:cubicBezTo>
                  <a:lnTo>
                    <a:pt x="3350821" y="344399"/>
                  </a:lnTo>
                  <a:cubicBezTo>
                    <a:pt x="3350821" y="382441"/>
                    <a:pt x="3319982" y="413280"/>
                    <a:pt x="3281940" y="413280"/>
                  </a:cubicBezTo>
                  <a:lnTo>
                    <a:pt x="68881" y="413280"/>
                  </a:lnTo>
                  <a:cubicBezTo>
                    <a:pt x="30839" y="413280"/>
                    <a:pt x="0" y="382441"/>
                    <a:pt x="0" y="344399"/>
                  </a:cubicBezTo>
                  <a:lnTo>
                    <a:pt x="0" y="6888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6642891"/>
                <a:satOff val="38934"/>
                <a:lumOff val="-14379"/>
                <a:alphaOff val="0"/>
              </a:schemeClr>
            </a:fillRef>
            <a:effectRef idx="0">
              <a:schemeClr val="accent5">
                <a:hueOff val="6642891"/>
                <a:satOff val="38934"/>
                <a:lumOff val="-14379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6828" tIns="20175" rIns="146828" bIns="20175" numCol="1" spcCol="1270" anchor="ctr" anchorCtr="0">
              <a:noAutofit/>
            </a:bodyPr>
            <a:lstStyle/>
            <a:p>
              <a:pPr marL="0" lvl="0" indent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b="1" kern="1200">
                  <a:solidFill>
                    <a:schemeClr val="bg1"/>
                  </a:solidFill>
                </a:rPr>
                <a:t>STM32</a:t>
              </a:r>
              <a:r>
                <a:rPr lang="en-US" altLang="zh-CN" sz="1600" b="1" kern="1200">
                  <a:solidFill>
                    <a:schemeClr val="bg1"/>
                  </a:solidFill>
                </a:rPr>
                <a:t>H7 (</a:t>
              </a:r>
              <a:r>
                <a:rPr lang="zh-CN" altLang="en-US" sz="1600" b="1" kern="1200">
                  <a:solidFill>
                    <a:schemeClr val="bg1"/>
                  </a:solidFill>
                </a:rPr>
                <a:t>带</a:t>
              </a:r>
              <a:r>
                <a:rPr lang="zh-CN" altLang="en-US" sz="1600" b="1">
                  <a:solidFill>
                    <a:schemeClr val="bg1"/>
                  </a:solidFill>
                </a:rPr>
                <a:t>硬件</a:t>
              </a:r>
              <a:r>
                <a:rPr lang="en-US" altLang="zh-CN" sz="1600" b="1" kern="1200">
                  <a:solidFill>
                    <a:schemeClr val="bg1"/>
                  </a:solidFill>
                </a:rPr>
                <a:t>Crypto</a:t>
              </a:r>
              <a:r>
                <a:rPr lang="zh-CN" altLang="en-US" sz="1600" b="1" kern="1200">
                  <a:solidFill>
                    <a:schemeClr val="bg1"/>
                  </a:solidFill>
                </a:rPr>
                <a:t>的系列</a:t>
              </a:r>
              <a:r>
                <a:rPr lang="en-US" altLang="zh-CN" sz="1600" b="1" kern="1200">
                  <a:solidFill>
                    <a:schemeClr val="bg1"/>
                  </a:solidFill>
                </a:rPr>
                <a:t>)</a:t>
              </a:r>
              <a:endParaRPr lang="en-US" sz="1600" b="1" kern="120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1207E76C-DD76-4E88-906D-EC67E2F7B61E}"/>
              </a:ext>
            </a:extLst>
          </p:cNvPr>
          <p:cNvGrpSpPr/>
          <p:nvPr/>
        </p:nvGrpSpPr>
        <p:grpSpPr>
          <a:xfrm>
            <a:off x="196173" y="4756557"/>
            <a:ext cx="5242603" cy="1375290"/>
            <a:chOff x="196173" y="4756557"/>
            <a:chExt cx="5242603" cy="1375290"/>
          </a:xfrm>
        </p:grpSpPr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C01EEFAA-C6C1-4D44-8920-A8C2903AF3F8}"/>
                </a:ext>
              </a:extLst>
            </p:cNvPr>
            <p:cNvSpPr/>
            <p:nvPr/>
          </p:nvSpPr>
          <p:spPr>
            <a:xfrm>
              <a:off x="651888" y="4963197"/>
              <a:ext cx="4786888" cy="1168650"/>
            </a:xfrm>
            <a:custGeom>
              <a:avLst/>
              <a:gdLst>
                <a:gd name="connsiteX0" fmla="*/ 0 w 4786888"/>
                <a:gd name="connsiteY0" fmla="*/ 0 h 1168650"/>
                <a:gd name="connsiteX1" fmla="*/ 4786888 w 4786888"/>
                <a:gd name="connsiteY1" fmla="*/ 0 h 1168650"/>
                <a:gd name="connsiteX2" fmla="*/ 4786888 w 4786888"/>
                <a:gd name="connsiteY2" fmla="*/ 1168650 h 1168650"/>
                <a:gd name="connsiteX3" fmla="*/ 0 w 4786888"/>
                <a:gd name="connsiteY3" fmla="*/ 1168650 h 1168650"/>
                <a:gd name="connsiteX4" fmla="*/ 0 w 4786888"/>
                <a:gd name="connsiteY4" fmla="*/ 0 h 116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6888" h="1168650">
                  <a:moveTo>
                    <a:pt x="0" y="0"/>
                  </a:moveTo>
                  <a:lnTo>
                    <a:pt x="4786888" y="0"/>
                  </a:lnTo>
                  <a:lnTo>
                    <a:pt x="4786888" y="1168650"/>
                  </a:lnTo>
                  <a:lnTo>
                    <a:pt x="0" y="11686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3234B"/>
            </a:solidFill>
            <a:ln>
              <a:solidFill>
                <a:schemeClr val="bg1"/>
              </a:solidFill>
            </a:ln>
          </p:spPr>
          <p:style>
            <a:lnRef idx="2">
              <a:schemeClr val="accent5">
                <a:hueOff val="9964336"/>
                <a:satOff val="58401"/>
                <a:lumOff val="-21569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71516" tIns="291592" rIns="371516" bIns="99568" numCol="1" spcCol="1270" anchor="t" anchorCtr="0">
              <a:noAutofit/>
            </a:bodyPr>
            <a:lstStyle/>
            <a:p>
              <a:pPr marL="114300" lvl="1" indent="-114300" algn="l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sz="1600" b="1" kern="1200" err="1">
                  <a:solidFill>
                    <a:schemeClr val="bg1"/>
                  </a:solidFill>
                </a:rPr>
                <a:t>TrustZone</a:t>
              </a:r>
              <a:r>
                <a:rPr lang="zh-CN" altLang="en-US" sz="1600" kern="1200">
                  <a:solidFill>
                    <a:schemeClr val="bg1"/>
                  </a:solidFill>
                </a:rPr>
                <a:t>使能，</a:t>
              </a:r>
              <a:r>
                <a:rPr lang="en-US" altLang="zh-CN" sz="1600" b="1" kern="1200">
                  <a:solidFill>
                    <a:schemeClr val="bg1"/>
                  </a:solidFill>
                </a:rPr>
                <a:t>RDP</a:t>
              </a:r>
              <a:r>
                <a:rPr lang="zh-CN" altLang="en-US" sz="1600" kern="1200">
                  <a:solidFill>
                    <a:schemeClr val="bg1"/>
                  </a:solidFill>
                </a:rPr>
                <a:t>非</a:t>
              </a:r>
              <a:r>
                <a:rPr lang="en-US" altLang="zh-CN" sz="1600" kern="1200">
                  <a:solidFill>
                    <a:schemeClr val="bg1"/>
                  </a:solidFill>
                </a:rPr>
                <a:t>Level0</a:t>
              </a:r>
              <a:endParaRPr lang="en-US" sz="1600" kern="1200">
                <a:solidFill>
                  <a:schemeClr val="bg1"/>
                </a:solidFill>
              </a:endParaRPr>
            </a:p>
            <a:p>
              <a:pPr marL="114300" lvl="1" indent="-114300" algn="l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altLang="zh-CN" sz="1600" b="1">
                  <a:solidFill>
                    <a:srgbClr val="E6007E"/>
                  </a:solidFill>
                </a:rPr>
                <a:t>RDP Level2 </a:t>
              </a:r>
              <a:r>
                <a:rPr lang="zh-CN" altLang="en-US" sz="1600" b="1">
                  <a:solidFill>
                    <a:srgbClr val="E6007E"/>
                  </a:solidFill>
                </a:rPr>
                <a:t>不影响</a:t>
              </a:r>
              <a:r>
                <a:rPr lang="en-US" altLang="zh-CN" sz="1600" b="1">
                  <a:solidFill>
                    <a:srgbClr val="E6007E"/>
                  </a:solidFill>
                </a:rPr>
                <a:t>FA</a:t>
              </a:r>
              <a:endParaRPr lang="en-US" sz="1600" b="1">
                <a:solidFill>
                  <a:srgbClr val="E6007E"/>
                </a:solidFill>
              </a:endParaRPr>
            </a:p>
            <a:p>
              <a:pPr marL="114300" lvl="1" indent="-114300" algn="l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altLang="zh-CN" sz="1600" b="1" kern="1200">
                  <a:solidFill>
                    <a:srgbClr val="E6007E"/>
                  </a:solidFill>
                </a:rPr>
                <a:t>U5 : </a:t>
              </a:r>
              <a:r>
                <a:rPr lang="zh-CN" altLang="en-US" sz="1600" b="1" kern="1200">
                  <a:solidFill>
                    <a:srgbClr val="E6007E"/>
                  </a:solidFill>
                </a:rPr>
                <a:t>带</a:t>
              </a:r>
              <a:r>
                <a:rPr lang="en-US" altLang="zh-CN" sz="1600" b="1" kern="1200">
                  <a:solidFill>
                    <a:srgbClr val="E6007E"/>
                  </a:solidFill>
                </a:rPr>
                <a:t>Password</a:t>
              </a:r>
              <a:r>
                <a:rPr lang="zh-CN" altLang="en-US" sz="1600" b="1" kern="1200">
                  <a:solidFill>
                    <a:srgbClr val="E6007E"/>
                  </a:solidFill>
                </a:rPr>
                <a:t>保护的</a:t>
              </a:r>
              <a:r>
                <a:rPr lang="en-US" altLang="zh-CN" sz="1600" b="1" kern="1200">
                  <a:solidFill>
                    <a:srgbClr val="E6007E"/>
                  </a:solidFill>
                </a:rPr>
                <a:t>RDP</a:t>
              </a:r>
              <a:r>
                <a:rPr lang="zh-CN" altLang="en-US" sz="1600" b="1" kern="1200">
                  <a:solidFill>
                    <a:srgbClr val="E6007E"/>
                  </a:solidFill>
                </a:rPr>
                <a:t>降级</a:t>
              </a:r>
              <a:endParaRPr lang="en-US" sz="1600" b="1" kern="1200">
                <a:solidFill>
                  <a:srgbClr val="E6007E"/>
                </a:solidFill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3B02D040-34B9-4030-B19C-AE5CB6D32B95}"/>
                </a:ext>
              </a:extLst>
            </p:cNvPr>
            <p:cNvSpPr/>
            <p:nvPr/>
          </p:nvSpPr>
          <p:spPr>
            <a:xfrm>
              <a:off x="891232" y="4756557"/>
              <a:ext cx="3350821" cy="413280"/>
            </a:xfrm>
            <a:custGeom>
              <a:avLst/>
              <a:gdLst>
                <a:gd name="connsiteX0" fmla="*/ 0 w 3350821"/>
                <a:gd name="connsiteY0" fmla="*/ 68881 h 413280"/>
                <a:gd name="connsiteX1" fmla="*/ 68881 w 3350821"/>
                <a:gd name="connsiteY1" fmla="*/ 0 h 413280"/>
                <a:gd name="connsiteX2" fmla="*/ 3281940 w 3350821"/>
                <a:gd name="connsiteY2" fmla="*/ 0 h 413280"/>
                <a:gd name="connsiteX3" fmla="*/ 3350821 w 3350821"/>
                <a:gd name="connsiteY3" fmla="*/ 68881 h 413280"/>
                <a:gd name="connsiteX4" fmla="*/ 3350821 w 3350821"/>
                <a:gd name="connsiteY4" fmla="*/ 344399 h 413280"/>
                <a:gd name="connsiteX5" fmla="*/ 3281940 w 3350821"/>
                <a:gd name="connsiteY5" fmla="*/ 413280 h 413280"/>
                <a:gd name="connsiteX6" fmla="*/ 68881 w 3350821"/>
                <a:gd name="connsiteY6" fmla="*/ 413280 h 413280"/>
                <a:gd name="connsiteX7" fmla="*/ 0 w 3350821"/>
                <a:gd name="connsiteY7" fmla="*/ 344399 h 413280"/>
                <a:gd name="connsiteX8" fmla="*/ 0 w 3350821"/>
                <a:gd name="connsiteY8" fmla="*/ 68881 h 413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50821" h="413280">
                  <a:moveTo>
                    <a:pt x="0" y="68881"/>
                  </a:moveTo>
                  <a:cubicBezTo>
                    <a:pt x="0" y="30839"/>
                    <a:pt x="30839" y="0"/>
                    <a:pt x="68881" y="0"/>
                  </a:cubicBezTo>
                  <a:lnTo>
                    <a:pt x="3281940" y="0"/>
                  </a:lnTo>
                  <a:cubicBezTo>
                    <a:pt x="3319982" y="0"/>
                    <a:pt x="3350821" y="30839"/>
                    <a:pt x="3350821" y="68881"/>
                  </a:cubicBezTo>
                  <a:lnTo>
                    <a:pt x="3350821" y="344399"/>
                  </a:lnTo>
                  <a:cubicBezTo>
                    <a:pt x="3350821" y="382441"/>
                    <a:pt x="3319982" y="413280"/>
                    <a:pt x="3281940" y="413280"/>
                  </a:cubicBezTo>
                  <a:lnTo>
                    <a:pt x="68881" y="413280"/>
                  </a:lnTo>
                  <a:cubicBezTo>
                    <a:pt x="30839" y="413280"/>
                    <a:pt x="0" y="382441"/>
                    <a:pt x="0" y="344399"/>
                  </a:cubicBezTo>
                  <a:lnTo>
                    <a:pt x="0" y="68881"/>
                  </a:lnTo>
                  <a:close/>
                </a:path>
              </a:pathLst>
            </a:custGeom>
            <a:solidFill>
              <a:srgbClr val="03234B"/>
            </a:solidFill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9964336"/>
                <a:satOff val="58401"/>
                <a:lumOff val="-21569"/>
                <a:alphaOff val="0"/>
              </a:schemeClr>
            </a:fillRef>
            <a:effectRef idx="0">
              <a:schemeClr val="accent5">
                <a:hueOff val="9964336"/>
                <a:satOff val="58401"/>
                <a:lumOff val="-21569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6828" tIns="20175" rIns="146828" bIns="20175" numCol="1" spcCol="1270" anchor="ctr" anchorCtr="0">
              <a:noAutofit/>
            </a:bodyPr>
            <a:lstStyle/>
            <a:p>
              <a:pPr marL="0" lvl="0" indent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b="1" kern="1200">
                  <a:solidFill>
                    <a:schemeClr val="bg1"/>
                  </a:solidFill>
                </a:rPr>
                <a:t>STM32L5/U5</a:t>
              </a:r>
            </a:p>
          </p:txBody>
        </p:sp>
        <p:sp>
          <p:nvSpPr>
            <p:cNvPr id="28" name="Explosion: 14 Points 27">
              <a:extLst>
                <a:ext uri="{FF2B5EF4-FFF2-40B4-BE49-F238E27FC236}">
                  <a16:creationId xmlns:a16="http://schemas.microsoft.com/office/drawing/2014/main" id="{74F8D16E-FB6D-4E02-9EE1-D9F07D22A63C}"/>
                </a:ext>
              </a:extLst>
            </p:cNvPr>
            <p:cNvSpPr/>
            <p:nvPr/>
          </p:nvSpPr>
          <p:spPr>
            <a:xfrm>
              <a:off x="196173" y="5476437"/>
              <a:ext cx="911430" cy="584325"/>
            </a:xfrm>
            <a:prstGeom prst="irregularSeal2">
              <a:avLst/>
            </a:pr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buClr>
                  <a:schemeClr val="bg1"/>
                </a:buClr>
              </a:pPr>
              <a:r>
                <a:rPr lang="en-US" altLang="zh-CN" sz="1400" b="1">
                  <a:solidFill>
                    <a:schemeClr val="bg1"/>
                  </a:solidFill>
                </a:rPr>
                <a:t>New</a:t>
              </a:r>
              <a:endParaRPr lang="en-US" sz="1400" b="1">
                <a:solidFill>
                  <a:schemeClr val="bg1"/>
                </a:solidFill>
              </a:endParaRPr>
            </a:p>
          </p:txBody>
        </p:sp>
      </p:grpSp>
      <p:sp>
        <p:nvSpPr>
          <p:cNvPr id="53" name="Oval 52">
            <a:extLst>
              <a:ext uri="{FF2B5EF4-FFF2-40B4-BE49-F238E27FC236}">
                <a16:creationId xmlns:a16="http://schemas.microsoft.com/office/drawing/2014/main" id="{4B0CCEE3-925C-4705-ADD8-9D6E28ADB399}"/>
              </a:ext>
            </a:extLst>
          </p:cNvPr>
          <p:cNvSpPr/>
          <p:nvPr/>
        </p:nvSpPr>
        <p:spPr>
          <a:xfrm rot="20773690">
            <a:off x="4857724" y="3206918"/>
            <a:ext cx="1280160" cy="548640"/>
          </a:xfrm>
          <a:prstGeom prst="ellipse">
            <a:avLst/>
          </a:prstGeom>
          <a:solidFill>
            <a:srgbClr val="03234B">
              <a:alpha val="70000"/>
            </a:srgbClr>
          </a:solidFill>
          <a:ln>
            <a:solidFill>
              <a:schemeClr val="bg1"/>
            </a:solidFill>
          </a:ln>
          <a:effectLst>
            <a:glow rad="101600">
              <a:schemeClr val="bg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r>
              <a:rPr lang="zh-CN" altLang="en-US" sz="1200"/>
              <a:t>上电缺省</a:t>
            </a:r>
            <a:endParaRPr lang="en-US" altLang="zh-CN" sz="1200"/>
          </a:p>
          <a:p>
            <a:pPr algn="ctr">
              <a:buClr>
                <a:schemeClr val="bg1"/>
              </a:buClr>
            </a:pPr>
            <a:r>
              <a:rPr lang="zh-CN" altLang="en-US" sz="1200"/>
              <a:t>调试关闭</a:t>
            </a:r>
            <a:endParaRPr lang="en-US" sz="1200" err="1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CCD75E68-8852-47E6-A8D9-EF2A9EFACC6F}"/>
              </a:ext>
            </a:extLst>
          </p:cNvPr>
          <p:cNvSpPr/>
          <p:nvPr/>
        </p:nvSpPr>
        <p:spPr>
          <a:xfrm rot="20773690">
            <a:off x="4860535" y="4057502"/>
            <a:ext cx="1280160" cy="548640"/>
          </a:xfrm>
          <a:prstGeom prst="ellipse">
            <a:avLst/>
          </a:prstGeom>
          <a:solidFill>
            <a:srgbClr val="03234B">
              <a:alpha val="85000"/>
            </a:srgbClr>
          </a:solidFill>
          <a:ln>
            <a:solidFill>
              <a:schemeClr val="bg1"/>
            </a:solidFill>
          </a:ln>
          <a:effectLst>
            <a:glow rad="101600">
              <a:schemeClr val="bg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r>
              <a:rPr lang="zh-CN" altLang="en-US" sz="1200"/>
              <a:t>上电缺省</a:t>
            </a:r>
            <a:endParaRPr lang="en-US" altLang="zh-CN" sz="1200"/>
          </a:p>
          <a:p>
            <a:pPr algn="ctr">
              <a:buClr>
                <a:schemeClr val="bg1"/>
              </a:buClr>
            </a:pPr>
            <a:r>
              <a:rPr lang="zh-CN" altLang="en-US" sz="1200"/>
              <a:t>调试关闭</a:t>
            </a:r>
            <a:endParaRPr lang="en-US" sz="1200" err="1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91CD8C9A-7C74-4E64-9398-1203841964F3}"/>
              </a:ext>
            </a:extLst>
          </p:cNvPr>
          <p:cNvSpPr/>
          <p:nvPr/>
        </p:nvSpPr>
        <p:spPr>
          <a:xfrm rot="20773690">
            <a:off x="4857723" y="4898744"/>
            <a:ext cx="1280160" cy="548640"/>
          </a:xfrm>
          <a:prstGeom prst="ellipse">
            <a:avLst/>
          </a:prstGeom>
          <a:solidFill>
            <a:srgbClr val="03234B"/>
          </a:solidFill>
          <a:ln>
            <a:solidFill>
              <a:schemeClr val="bg1"/>
            </a:solidFill>
          </a:ln>
          <a:effectLst>
            <a:glow rad="101600">
              <a:schemeClr val="bg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r>
              <a:rPr lang="zh-CN" altLang="en-US" sz="1200"/>
              <a:t>上电缺省</a:t>
            </a:r>
            <a:endParaRPr lang="en-US" altLang="zh-CN" sz="1200"/>
          </a:p>
          <a:p>
            <a:pPr algn="ctr">
              <a:buClr>
                <a:schemeClr val="bg1"/>
              </a:buClr>
            </a:pPr>
            <a:r>
              <a:rPr lang="zh-CN" altLang="en-US" sz="1200"/>
              <a:t>调试关闭</a:t>
            </a:r>
            <a:endParaRPr lang="en-US" sz="1200" err="1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A45F6F6B-F3FB-4C21-8D3B-E6E45544937F}"/>
              </a:ext>
            </a:extLst>
          </p:cNvPr>
          <p:cNvSpPr/>
          <p:nvPr/>
        </p:nvSpPr>
        <p:spPr>
          <a:xfrm rot="20773690">
            <a:off x="4857723" y="2308248"/>
            <a:ext cx="1280160" cy="548640"/>
          </a:xfrm>
          <a:prstGeom prst="ellipse">
            <a:avLst/>
          </a:prstGeom>
          <a:solidFill>
            <a:srgbClr val="03234B">
              <a:alpha val="50000"/>
            </a:srgbClr>
          </a:solidFill>
          <a:ln>
            <a:solidFill>
              <a:schemeClr val="bg1"/>
            </a:solidFill>
          </a:ln>
          <a:effectLst>
            <a:glow rad="101600">
              <a:schemeClr val="bg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r>
              <a:rPr lang="en-US" altLang="zh-CN" sz="1200">
                <a:solidFill>
                  <a:schemeClr val="bg1"/>
                </a:solidFill>
              </a:rPr>
              <a:t>RDP2</a:t>
            </a:r>
            <a:r>
              <a:rPr lang="zh-CN" altLang="en-US" sz="1200">
                <a:solidFill>
                  <a:schemeClr val="bg1"/>
                </a:solidFill>
              </a:rPr>
              <a:t>永久禁止调试</a:t>
            </a:r>
            <a:endParaRPr lang="en-US" sz="1200" err="1">
              <a:solidFill>
                <a:schemeClr val="bg1"/>
              </a:solidFill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1EB83F32-D3B3-4E94-938F-904FC79E28B6}"/>
              </a:ext>
            </a:extLst>
          </p:cNvPr>
          <p:cNvGrpSpPr/>
          <p:nvPr/>
        </p:nvGrpSpPr>
        <p:grpSpPr>
          <a:xfrm>
            <a:off x="6500539" y="2134811"/>
            <a:ext cx="5109722" cy="2280404"/>
            <a:chOff x="6401339" y="2022867"/>
            <a:chExt cx="5109722" cy="2280404"/>
          </a:xfrm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FFA77EC7-0670-46CA-BF3E-BFFF1DB3FF5D}"/>
                </a:ext>
              </a:extLst>
            </p:cNvPr>
            <p:cNvSpPr/>
            <p:nvPr/>
          </p:nvSpPr>
          <p:spPr>
            <a:xfrm>
              <a:off x="6401339" y="2288547"/>
              <a:ext cx="5109722" cy="2014724"/>
            </a:xfrm>
            <a:custGeom>
              <a:avLst/>
              <a:gdLst>
                <a:gd name="connsiteX0" fmla="*/ 0 w 5109722"/>
                <a:gd name="connsiteY0" fmla="*/ 0 h 2381400"/>
                <a:gd name="connsiteX1" fmla="*/ 5109722 w 5109722"/>
                <a:gd name="connsiteY1" fmla="*/ 0 h 2381400"/>
                <a:gd name="connsiteX2" fmla="*/ 5109722 w 5109722"/>
                <a:gd name="connsiteY2" fmla="*/ 2381400 h 2381400"/>
                <a:gd name="connsiteX3" fmla="*/ 0 w 5109722"/>
                <a:gd name="connsiteY3" fmla="*/ 2381400 h 2381400"/>
                <a:gd name="connsiteX4" fmla="*/ 0 w 5109722"/>
                <a:gd name="connsiteY4" fmla="*/ 0 h 238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09722" h="2381400">
                  <a:moveTo>
                    <a:pt x="0" y="0"/>
                  </a:moveTo>
                  <a:lnTo>
                    <a:pt x="5109722" y="0"/>
                  </a:lnTo>
                  <a:lnTo>
                    <a:pt x="5109722" y="2381400"/>
                  </a:lnTo>
                  <a:lnTo>
                    <a:pt x="0" y="2381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>
                <a:alpha val="65000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0" vert="horz" wrap="square" lIns="396571" tIns="374904" rIns="396571" bIns="128016" numCol="1" spcCol="1270" anchor="t" anchorCtr="0">
              <a:noAutofit/>
            </a:bodyPr>
            <a:lstStyle/>
            <a:p>
              <a:pPr marL="171450" lvl="1" indent="-171450" algn="l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altLang="zh-CN" sz="1800" b="1" kern="1200"/>
                <a:t>O</a:t>
              </a:r>
              <a:r>
                <a:rPr lang="en-US" altLang="zh-CN" sz="1800" kern="1200"/>
                <a:t>n </a:t>
              </a:r>
              <a:r>
                <a:rPr lang="en-US" altLang="zh-CN" sz="1800" b="1" kern="1200"/>
                <a:t>T</a:t>
              </a:r>
              <a:r>
                <a:rPr lang="en-US" altLang="zh-CN" sz="1800" kern="1200"/>
                <a:t>he </a:t>
              </a:r>
              <a:r>
                <a:rPr lang="en-US" altLang="zh-CN" sz="1800" b="1" kern="1200"/>
                <a:t>F</a:t>
              </a:r>
              <a:r>
                <a:rPr lang="en-US" altLang="zh-CN" sz="1800" kern="1200"/>
                <a:t>ly </a:t>
              </a:r>
              <a:r>
                <a:rPr lang="en-US" altLang="zh-CN" sz="1800" b="1" kern="1200" err="1"/>
                <a:t>DEC</a:t>
              </a:r>
              <a:r>
                <a:rPr lang="en-US" altLang="zh-CN" sz="1800" kern="1200" err="1"/>
                <a:t>ryption</a:t>
              </a:r>
              <a:endParaRPr lang="en-US" sz="1800" kern="1200"/>
            </a:p>
            <a:p>
              <a:pPr marL="171450" lvl="1" indent="-171450" algn="l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zh-CN" altLang="en-US" sz="1800" kern="1200"/>
                <a:t>实时解密外部</a:t>
              </a:r>
              <a:r>
                <a:rPr lang="en-US" altLang="zh-CN" sz="1800" kern="1200"/>
                <a:t>Flash</a:t>
              </a:r>
              <a:r>
                <a:rPr lang="zh-CN" altLang="en-US" sz="1800" kern="1200"/>
                <a:t>上的代码和数据密文</a:t>
              </a:r>
              <a:endParaRPr lang="en-US" sz="1800" kern="1200"/>
            </a:p>
            <a:p>
              <a:pPr marL="171450" lvl="1" indent="-171450" algn="l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zh-CN" altLang="en-US" sz="1800" kern="1200"/>
                <a:t>对</a:t>
              </a:r>
              <a:r>
                <a:rPr lang="en-US" sz="1800" kern="1200"/>
                <a:t>CPU</a:t>
              </a:r>
              <a:r>
                <a:rPr lang="zh-CN" altLang="en-US" sz="1800" kern="1200"/>
                <a:t>、</a:t>
              </a:r>
              <a:r>
                <a:rPr lang="en-US" altLang="zh-CN" sz="1800" kern="1200"/>
                <a:t>DMA</a:t>
              </a:r>
              <a:r>
                <a:rPr lang="zh-CN" altLang="en-US" sz="1800" kern="1200"/>
                <a:t>访问透明</a:t>
              </a:r>
              <a:endParaRPr lang="en-US" sz="1800" kern="1200"/>
            </a:p>
            <a:p>
              <a:pPr marL="171450" lvl="1" indent="-171450" algn="l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zh-CN" altLang="en-US" sz="1800" kern="1200"/>
                <a:t>无需额外软件解密</a:t>
              </a:r>
              <a:r>
                <a:rPr lang="en-US" altLang="zh-CN" sz="1800" kern="1200"/>
                <a:t>,</a:t>
              </a:r>
              <a:r>
                <a:rPr lang="zh-CN" altLang="en-US"/>
                <a:t>可</a:t>
              </a:r>
              <a:r>
                <a:rPr lang="zh-CN" altLang="en-US" sz="1800" kern="1200"/>
                <a:t>直接运行加密代码</a:t>
              </a:r>
              <a:endParaRPr lang="en-US" sz="1800" kern="1200"/>
            </a:p>
            <a:p>
              <a:pPr marL="171450" lvl="1" indent="-171450" algn="l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zh-CN" altLang="en-US" sz="1800" kern="1200"/>
                <a:t>也支持加密操作（非实时）</a:t>
              </a:r>
              <a:endParaRPr lang="en-US" sz="1800" kern="120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9EFD49AA-D1E2-49BA-9DAD-144E5CF07678}"/>
                </a:ext>
              </a:extLst>
            </p:cNvPr>
            <p:cNvSpPr/>
            <p:nvPr/>
          </p:nvSpPr>
          <p:spPr>
            <a:xfrm>
              <a:off x="6656825" y="2022867"/>
              <a:ext cx="3576805" cy="531360"/>
            </a:xfrm>
            <a:custGeom>
              <a:avLst/>
              <a:gdLst>
                <a:gd name="connsiteX0" fmla="*/ 0 w 3576805"/>
                <a:gd name="connsiteY0" fmla="*/ 88562 h 531360"/>
                <a:gd name="connsiteX1" fmla="*/ 88562 w 3576805"/>
                <a:gd name="connsiteY1" fmla="*/ 0 h 531360"/>
                <a:gd name="connsiteX2" fmla="*/ 3488243 w 3576805"/>
                <a:gd name="connsiteY2" fmla="*/ 0 h 531360"/>
                <a:gd name="connsiteX3" fmla="*/ 3576805 w 3576805"/>
                <a:gd name="connsiteY3" fmla="*/ 88562 h 531360"/>
                <a:gd name="connsiteX4" fmla="*/ 3576805 w 3576805"/>
                <a:gd name="connsiteY4" fmla="*/ 442798 h 531360"/>
                <a:gd name="connsiteX5" fmla="*/ 3488243 w 3576805"/>
                <a:gd name="connsiteY5" fmla="*/ 531360 h 531360"/>
                <a:gd name="connsiteX6" fmla="*/ 88562 w 3576805"/>
                <a:gd name="connsiteY6" fmla="*/ 531360 h 531360"/>
                <a:gd name="connsiteX7" fmla="*/ 0 w 3576805"/>
                <a:gd name="connsiteY7" fmla="*/ 442798 h 531360"/>
                <a:gd name="connsiteX8" fmla="*/ 0 w 3576805"/>
                <a:gd name="connsiteY8" fmla="*/ 88562 h 531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76805" h="531360">
                  <a:moveTo>
                    <a:pt x="0" y="88562"/>
                  </a:moveTo>
                  <a:cubicBezTo>
                    <a:pt x="0" y="39651"/>
                    <a:pt x="39651" y="0"/>
                    <a:pt x="88562" y="0"/>
                  </a:cubicBezTo>
                  <a:lnTo>
                    <a:pt x="3488243" y="0"/>
                  </a:lnTo>
                  <a:cubicBezTo>
                    <a:pt x="3537154" y="0"/>
                    <a:pt x="3576805" y="39651"/>
                    <a:pt x="3576805" y="88562"/>
                  </a:cubicBezTo>
                  <a:lnTo>
                    <a:pt x="3576805" y="442798"/>
                  </a:lnTo>
                  <a:cubicBezTo>
                    <a:pt x="3576805" y="491709"/>
                    <a:pt x="3537154" y="531360"/>
                    <a:pt x="3488243" y="531360"/>
                  </a:cubicBezTo>
                  <a:lnTo>
                    <a:pt x="88562" y="531360"/>
                  </a:lnTo>
                  <a:cubicBezTo>
                    <a:pt x="39651" y="531360"/>
                    <a:pt x="0" y="491709"/>
                    <a:pt x="0" y="442798"/>
                  </a:cubicBezTo>
                  <a:lnTo>
                    <a:pt x="0" y="88562"/>
                  </a:lnTo>
                  <a:close/>
                </a:path>
              </a:pathLst>
            </a:custGeom>
            <a:solidFill>
              <a:srgbClr val="FFC000">
                <a:alpha val="65000"/>
              </a:srgbClr>
            </a:solidFill>
            <a:ln>
              <a:solidFill>
                <a:schemeClr val="bg1"/>
              </a:solidFill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161134" tIns="25939" rIns="161134" bIns="25939" numCol="1" spcCol="1270" anchor="ctr" anchorCtr="0">
              <a:noAutofit/>
            </a:bodyPr>
            <a:lstStyle/>
            <a:p>
              <a:pPr marL="0" lvl="0" indent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altLang="zh-CN" sz="1800" b="1" kern="1200">
                  <a:solidFill>
                    <a:schemeClr val="tx1"/>
                  </a:solidFill>
                </a:rPr>
                <a:t>OTFDEC</a:t>
              </a:r>
              <a:endParaRPr lang="en-US" sz="1800" b="1" kern="1200">
                <a:solidFill>
                  <a:schemeClr val="tx1"/>
                </a:solidFill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56249E14-48E4-420E-8742-8FDE255802F8}"/>
              </a:ext>
            </a:extLst>
          </p:cNvPr>
          <p:cNvGrpSpPr/>
          <p:nvPr/>
        </p:nvGrpSpPr>
        <p:grpSpPr>
          <a:xfrm>
            <a:off x="6500539" y="4594604"/>
            <a:ext cx="5109722" cy="1569781"/>
            <a:chOff x="6401339" y="4562066"/>
            <a:chExt cx="5109722" cy="1569781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A1AE52E9-9822-4F9C-9847-7DE7936DB57C}"/>
                </a:ext>
              </a:extLst>
            </p:cNvPr>
            <p:cNvGrpSpPr/>
            <p:nvPr/>
          </p:nvGrpSpPr>
          <p:grpSpPr>
            <a:xfrm>
              <a:off x="6401339" y="4562066"/>
              <a:ext cx="5109722" cy="1569781"/>
              <a:chOff x="6401339" y="4767147"/>
              <a:chExt cx="5109722" cy="1569781"/>
            </a:xfrm>
          </p:grpSpPr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1F484605-01D4-424F-A63D-0219ACB4A22E}"/>
                  </a:ext>
                </a:extLst>
              </p:cNvPr>
              <p:cNvSpPr/>
              <p:nvPr/>
            </p:nvSpPr>
            <p:spPr>
              <a:xfrm>
                <a:off x="6401339" y="5032828"/>
                <a:ext cx="5109722" cy="1304100"/>
              </a:xfrm>
              <a:custGeom>
                <a:avLst/>
                <a:gdLst>
                  <a:gd name="connsiteX0" fmla="*/ 0 w 5109722"/>
                  <a:gd name="connsiteY0" fmla="*/ 0 h 1304100"/>
                  <a:gd name="connsiteX1" fmla="*/ 5109722 w 5109722"/>
                  <a:gd name="connsiteY1" fmla="*/ 0 h 1304100"/>
                  <a:gd name="connsiteX2" fmla="*/ 5109722 w 5109722"/>
                  <a:gd name="connsiteY2" fmla="*/ 1304100 h 1304100"/>
                  <a:gd name="connsiteX3" fmla="*/ 0 w 5109722"/>
                  <a:gd name="connsiteY3" fmla="*/ 1304100 h 1304100"/>
                  <a:gd name="connsiteX4" fmla="*/ 0 w 5109722"/>
                  <a:gd name="connsiteY4" fmla="*/ 0 h 1304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09722" h="1304100">
                    <a:moveTo>
                      <a:pt x="0" y="0"/>
                    </a:moveTo>
                    <a:lnTo>
                      <a:pt x="5109722" y="0"/>
                    </a:lnTo>
                    <a:lnTo>
                      <a:pt x="5109722" y="1304100"/>
                    </a:lnTo>
                    <a:lnTo>
                      <a:pt x="0" y="1304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spcFirstLastPara="0" vert="horz" wrap="square" lIns="396571" tIns="374904" rIns="396571" bIns="128016" numCol="1" spcCol="1270" anchor="t" anchorCtr="0">
                <a:noAutofit/>
              </a:bodyPr>
              <a:lstStyle/>
              <a:p>
                <a:pPr marL="171450" lvl="1" indent="-171450" algn="l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har char="•"/>
                </a:pPr>
                <a:r>
                  <a:rPr lang="en-US" altLang="zh-CN" sz="1800" b="1" kern="1200">
                    <a:solidFill>
                      <a:schemeClr val="tx1"/>
                    </a:solidFill>
                  </a:rPr>
                  <a:t>STM32H73x/Bx</a:t>
                </a:r>
                <a:endParaRPr lang="en-US" sz="1800" b="1" kern="1200">
                  <a:solidFill>
                    <a:schemeClr val="tx1"/>
                  </a:solidFill>
                </a:endParaRPr>
              </a:p>
              <a:p>
                <a:pPr marL="171450" lvl="1" indent="-171450" algn="l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har char="•"/>
                </a:pPr>
                <a:r>
                  <a:rPr lang="en-US" sz="1800" b="1" kern="1200">
                    <a:solidFill>
                      <a:schemeClr val="tx1"/>
                    </a:solidFill>
                  </a:rPr>
                  <a:t>STM32L5</a:t>
                </a:r>
              </a:p>
              <a:p>
                <a:pPr marL="171450" lvl="1" indent="-171450" algn="l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har char="•"/>
                </a:pPr>
                <a:r>
                  <a:rPr lang="en-US" sz="1800" b="1" kern="1200">
                    <a:solidFill>
                      <a:schemeClr val="tx1"/>
                    </a:solidFill>
                  </a:rPr>
                  <a:t>STM32U5</a:t>
                </a: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50EA4D87-50B1-4588-A26F-89134179E8ED}"/>
                  </a:ext>
                </a:extLst>
              </p:cNvPr>
              <p:cNvSpPr/>
              <p:nvPr/>
            </p:nvSpPr>
            <p:spPr>
              <a:xfrm>
                <a:off x="6656825" y="4767147"/>
                <a:ext cx="3576805" cy="531360"/>
              </a:xfrm>
              <a:custGeom>
                <a:avLst/>
                <a:gdLst>
                  <a:gd name="connsiteX0" fmla="*/ 0 w 3576805"/>
                  <a:gd name="connsiteY0" fmla="*/ 88562 h 531360"/>
                  <a:gd name="connsiteX1" fmla="*/ 88562 w 3576805"/>
                  <a:gd name="connsiteY1" fmla="*/ 0 h 531360"/>
                  <a:gd name="connsiteX2" fmla="*/ 3488243 w 3576805"/>
                  <a:gd name="connsiteY2" fmla="*/ 0 h 531360"/>
                  <a:gd name="connsiteX3" fmla="*/ 3576805 w 3576805"/>
                  <a:gd name="connsiteY3" fmla="*/ 88562 h 531360"/>
                  <a:gd name="connsiteX4" fmla="*/ 3576805 w 3576805"/>
                  <a:gd name="connsiteY4" fmla="*/ 442798 h 531360"/>
                  <a:gd name="connsiteX5" fmla="*/ 3488243 w 3576805"/>
                  <a:gd name="connsiteY5" fmla="*/ 531360 h 531360"/>
                  <a:gd name="connsiteX6" fmla="*/ 88562 w 3576805"/>
                  <a:gd name="connsiteY6" fmla="*/ 531360 h 531360"/>
                  <a:gd name="connsiteX7" fmla="*/ 0 w 3576805"/>
                  <a:gd name="connsiteY7" fmla="*/ 442798 h 531360"/>
                  <a:gd name="connsiteX8" fmla="*/ 0 w 3576805"/>
                  <a:gd name="connsiteY8" fmla="*/ 88562 h 531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76805" h="531360">
                    <a:moveTo>
                      <a:pt x="0" y="88562"/>
                    </a:moveTo>
                    <a:cubicBezTo>
                      <a:pt x="0" y="39651"/>
                      <a:pt x="39651" y="0"/>
                      <a:pt x="88562" y="0"/>
                    </a:cubicBezTo>
                    <a:lnTo>
                      <a:pt x="3488243" y="0"/>
                    </a:lnTo>
                    <a:cubicBezTo>
                      <a:pt x="3537154" y="0"/>
                      <a:pt x="3576805" y="39651"/>
                      <a:pt x="3576805" y="88562"/>
                    </a:cubicBezTo>
                    <a:lnTo>
                      <a:pt x="3576805" y="442798"/>
                    </a:lnTo>
                    <a:cubicBezTo>
                      <a:pt x="3576805" y="491709"/>
                      <a:pt x="3537154" y="531360"/>
                      <a:pt x="3488243" y="531360"/>
                    </a:cubicBezTo>
                    <a:lnTo>
                      <a:pt x="88562" y="531360"/>
                    </a:lnTo>
                    <a:cubicBezTo>
                      <a:pt x="39651" y="531360"/>
                      <a:pt x="0" y="491709"/>
                      <a:pt x="0" y="442798"/>
                    </a:cubicBezTo>
                    <a:lnTo>
                      <a:pt x="0" y="8856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solidFill>
                  <a:schemeClr val="bg1"/>
                </a:solidFill>
              </a:ln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spcFirstLastPara="0" vert="horz" wrap="square" lIns="161134" tIns="25939" rIns="161134" bIns="25939" numCol="1" spcCol="1270" anchor="ctr" anchorCtr="0">
                <a:noAutofit/>
              </a:bodyPr>
              <a:lstStyle/>
              <a:p>
                <a:pPr marL="0" lvl="0" indent="0" algn="l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zh-CN" altLang="en-US" sz="1800" b="1" kern="1200">
                    <a:solidFill>
                      <a:schemeClr val="tx1"/>
                    </a:solidFill>
                  </a:rPr>
                  <a:t>支持</a:t>
                </a:r>
                <a:r>
                  <a:rPr lang="en-US" altLang="zh-CN" sz="1800" b="1" kern="1200">
                    <a:solidFill>
                      <a:schemeClr val="tx1"/>
                    </a:solidFill>
                  </a:rPr>
                  <a:t>OTFDEC</a:t>
                </a:r>
                <a:r>
                  <a:rPr lang="zh-CN" altLang="en-US" sz="1800" b="1" kern="1200">
                    <a:solidFill>
                      <a:schemeClr val="tx1"/>
                    </a:solidFill>
                  </a:rPr>
                  <a:t>的系列</a:t>
                </a:r>
                <a:endParaRPr lang="en-US" sz="1800" b="1" kern="12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2" name="Teardrop 31">
              <a:extLst>
                <a:ext uri="{FF2B5EF4-FFF2-40B4-BE49-F238E27FC236}">
                  <a16:creationId xmlns:a16="http://schemas.microsoft.com/office/drawing/2014/main" id="{B5569A10-92A4-44A6-9E83-87428E495E9E}"/>
                </a:ext>
              </a:extLst>
            </p:cNvPr>
            <p:cNvSpPr/>
            <p:nvPr/>
          </p:nvSpPr>
          <p:spPr>
            <a:xfrm>
              <a:off x="8823888" y="5369927"/>
              <a:ext cx="548640" cy="548640"/>
            </a:xfrm>
            <a:prstGeom prst="teardrop">
              <a:avLst/>
            </a:prstGeom>
            <a:solidFill>
              <a:srgbClr val="0070C0"/>
            </a:solidFill>
            <a:ln>
              <a:noFill/>
            </a:ln>
            <a:effectLst>
              <a:glow rad="1016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buClr>
                  <a:schemeClr val="bg1"/>
                </a:buClr>
              </a:pPr>
              <a:r>
                <a:rPr lang="en-US" altLang="zh-CN" sz="1600" b="1"/>
                <a:t>H7</a:t>
              </a:r>
              <a:endParaRPr lang="en-US" sz="1600" b="1"/>
            </a:p>
          </p:txBody>
        </p:sp>
        <p:sp>
          <p:nvSpPr>
            <p:cNvPr id="33" name="Teardrop 32">
              <a:extLst>
                <a:ext uri="{FF2B5EF4-FFF2-40B4-BE49-F238E27FC236}">
                  <a16:creationId xmlns:a16="http://schemas.microsoft.com/office/drawing/2014/main" id="{946923FF-5629-46D5-8662-387D24967621}"/>
                </a:ext>
              </a:extLst>
            </p:cNvPr>
            <p:cNvSpPr/>
            <p:nvPr/>
          </p:nvSpPr>
          <p:spPr>
            <a:xfrm>
              <a:off x="9662529" y="5365488"/>
              <a:ext cx="548640" cy="548640"/>
            </a:xfrm>
            <a:prstGeom prst="teardrop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glow rad="1016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buClr>
                  <a:schemeClr val="bg1"/>
                </a:buClr>
              </a:pPr>
              <a:r>
                <a:rPr lang="en-US" altLang="zh-CN" sz="1600" b="1"/>
                <a:t>L5</a:t>
              </a:r>
              <a:endParaRPr lang="en-US" sz="1600" b="1"/>
            </a:p>
          </p:txBody>
        </p:sp>
        <p:sp>
          <p:nvSpPr>
            <p:cNvPr id="46" name="Teardrop 45">
              <a:extLst>
                <a:ext uri="{FF2B5EF4-FFF2-40B4-BE49-F238E27FC236}">
                  <a16:creationId xmlns:a16="http://schemas.microsoft.com/office/drawing/2014/main" id="{6CFD73E6-C025-422C-9011-93744540E05F}"/>
                </a:ext>
              </a:extLst>
            </p:cNvPr>
            <p:cNvSpPr/>
            <p:nvPr/>
          </p:nvSpPr>
          <p:spPr>
            <a:xfrm>
              <a:off x="10501170" y="5373792"/>
              <a:ext cx="548640" cy="548640"/>
            </a:xfrm>
            <a:prstGeom prst="teardrop">
              <a:avLst/>
            </a:prstGeom>
            <a:solidFill>
              <a:srgbClr val="FFD200"/>
            </a:solidFill>
            <a:ln>
              <a:noFill/>
            </a:ln>
            <a:effectLst>
              <a:glow rad="1016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buClr>
                  <a:schemeClr val="bg1"/>
                </a:buClr>
              </a:pPr>
              <a:r>
                <a:rPr lang="en-US" altLang="zh-CN" sz="1600" b="1">
                  <a:solidFill>
                    <a:schemeClr val="tx1"/>
                  </a:solidFill>
                </a:rPr>
                <a:t>U5</a:t>
              </a:r>
              <a:endParaRPr lang="en-US" sz="1600" b="1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300615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60CDD02-3652-4D17-8401-D1EF5061ECC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zh-CN" altLang="en-US"/>
              <a:t>目标</a:t>
            </a:r>
            <a:endParaRPr lang="en-US" altLang="zh-CN"/>
          </a:p>
          <a:p>
            <a:pPr lvl="1"/>
            <a:r>
              <a:rPr lang="zh-CN" altLang="en-US"/>
              <a:t>数据存储，密钥存储，</a:t>
            </a:r>
            <a:endParaRPr lang="en-US" altLang="zh-CN"/>
          </a:p>
          <a:p>
            <a:pPr lvl="1"/>
            <a:r>
              <a:rPr lang="zh-CN" altLang="en-US"/>
              <a:t>考虑来自芯片外部、内部的攻击</a:t>
            </a:r>
            <a:endParaRPr lang="en-US" altLang="zh-CN"/>
          </a:p>
          <a:p>
            <a:pPr lvl="1"/>
            <a:endParaRPr lang="en-US" altLang="zh-CN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3677C13-FBEF-4363-ACDC-94B0FB9423D0}"/>
              </a:ext>
            </a:extLst>
          </p:cNvPr>
          <p:cNvGrpSpPr/>
          <p:nvPr/>
        </p:nvGrpSpPr>
        <p:grpSpPr>
          <a:xfrm>
            <a:off x="2499695" y="2637839"/>
            <a:ext cx="9131131" cy="914400"/>
            <a:chOff x="-7338412" y="2766728"/>
            <a:chExt cx="8854126" cy="914400"/>
          </a:xfrm>
        </p:grpSpPr>
        <p:sp>
          <p:nvSpPr>
            <p:cNvPr id="38" name="Arrow: Pentagon 37">
              <a:extLst>
                <a:ext uri="{FF2B5EF4-FFF2-40B4-BE49-F238E27FC236}">
                  <a16:creationId xmlns:a16="http://schemas.microsoft.com/office/drawing/2014/main" id="{8162B8D1-269C-4633-BE5C-CDBCC4FE7AC4}"/>
                </a:ext>
              </a:extLst>
            </p:cNvPr>
            <p:cNvSpPr/>
            <p:nvPr/>
          </p:nvSpPr>
          <p:spPr>
            <a:xfrm flipH="1">
              <a:off x="-7338412" y="2858168"/>
              <a:ext cx="8088832" cy="731520"/>
            </a:xfrm>
            <a:prstGeom prst="homePlate">
              <a:avLst/>
            </a:prstGeom>
            <a:solidFill>
              <a:srgbClr val="4646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buClr>
                  <a:schemeClr val="bg1"/>
                </a:buClr>
              </a:pPr>
              <a:r>
                <a:rPr lang="en-US" sz="1800" b="1" kern="1200">
                  <a:solidFill>
                    <a:schemeClr val="bg1"/>
                  </a:solidFill>
                </a:rPr>
                <a:t>Firewall + PCROP</a:t>
              </a:r>
              <a:endParaRPr lang="en-US" sz="1799" b="1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45CAFFF7-4650-4200-AAFA-E0CFB7C48F84}"/>
                </a:ext>
              </a:extLst>
            </p:cNvPr>
            <p:cNvSpPr/>
            <p:nvPr/>
          </p:nvSpPr>
          <p:spPr>
            <a:xfrm>
              <a:off x="629054" y="2766728"/>
              <a:ext cx="886660" cy="914400"/>
            </a:xfrm>
            <a:custGeom>
              <a:avLst/>
              <a:gdLst>
                <a:gd name="connsiteX0" fmla="*/ 0 w 875744"/>
                <a:gd name="connsiteY0" fmla="*/ 437872 h 875744"/>
                <a:gd name="connsiteX1" fmla="*/ 437872 w 875744"/>
                <a:gd name="connsiteY1" fmla="*/ 0 h 875744"/>
                <a:gd name="connsiteX2" fmla="*/ 875744 w 875744"/>
                <a:gd name="connsiteY2" fmla="*/ 437872 h 875744"/>
                <a:gd name="connsiteX3" fmla="*/ 437872 w 875744"/>
                <a:gd name="connsiteY3" fmla="*/ 875744 h 875744"/>
                <a:gd name="connsiteX4" fmla="*/ 0 w 875744"/>
                <a:gd name="connsiteY4" fmla="*/ 437872 h 875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5744" h="875744">
                  <a:moveTo>
                    <a:pt x="0" y="437872"/>
                  </a:moveTo>
                  <a:cubicBezTo>
                    <a:pt x="0" y="196042"/>
                    <a:pt x="196042" y="0"/>
                    <a:pt x="437872" y="0"/>
                  </a:cubicBezTo>
                  <a:cubicBezTo>
                    <a:pt x="679702" y="0"/>
                    <a:pt x="875744" y="196042"/>
                    <a:pt x="875744" y="437872"/>
                  </a:cubicBezTo>
                  <a:cubicBezTo>
                    <a:pt x="875744" y="679702"/>
                    <a:pt x="679702" y="875744"/>
                    <a:pt x="437872" y="875744"/>
                  </a:cubicBezTo>
                  <a:cubicBezTo>
                    <a:pt x="196042" y="875744"/>
                    <a:pt x="0" y="679702"/>
                    <a:pt x="0" y="437872"/>
                  </a:cubicBezTo>
                  <a:close/>
                </a:path>
              </a:pathLst>
            </a:custGeom>
            <a:solidFill>
              <a:srgbClr val="464650"/>
            </a:solidFill>
            <a:ln w="38100"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8250" tIns="128250" rIns="128250" bIns="128250" numCol="1" spcCol="1270" anchor="ctr" anchorCtr="0">
              <a:noAutofit/>
            </a:bodyPr>
            <a:lstStyle/>
            <a:p>
              <a:pPr marL="0" lvl="0" indent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altLang="zh-CN" sz="1900" b="1" kern="1200"/>
                <a:t>L4/L0</a:t>
              </a:r>
              <a:endParaRPr lang="en-US" sz="1900" b="1" kern="1200"/>
            </a:p>
          </p:txBody>
        </p:sp>
      </p:grp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9D9E0E0-5689-493E-AA80-5B48C482A73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altLang="zh-CN"/>
              <a:t>STM32</a:t>
            </a:r>
            <a:r>
              <a:rPr lang="zh-CN" altLang="en-US"/>
              <a:t>上实现安全存储</a:t>
            </a:r>
            <a:endParaRPr lang="en-US" altLang="zh-CN"/>
          </a:p>
          <a:p>
            <a:pPr lvl="1"/>
            <a:endParaRPr lang="en-US" altLang="zh-CN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D3A21E-D0B6-4B80-A2FC-4F9ACBE950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安全存储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48F26E-71AD-42D8-A9C1-976913832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42E78-4FE3-4E16-9FB9-64A349BFE3FC}" type="slidenum">
              <a:rPr lang="fr-FR" smtClean="0"/>
              <a:pPr/>
              <a:t>14</a:t>
            </a:fld>
            <a:endParaRPr lang="fr-FR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041D9CE1-D0E1-45BC-85C6-8897E8540D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82804" y="226229"/>
            <a:ext cx="852463" cy="852463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17D7F8DE-2E59-43E2-9C9A-0A18861CD6F3}"/>
              </a:ext>
            </a:extLst>
          </p:cNvPr>
          <p:cNvGrpSpPr/>
          <p:nvPr/>
        </p:nvGrpSpPr>
        <p:grpSpPr>
          <a:xfrm>
            <a:off x="629054" y="3383919"/>
            <a:ext cx="9321770" cy="914400"/>
            <a:chOff x="656301" y="4165597"/>
            <a:chExt cx="8470479" cy="914400"/>
          </a:xfrm>
        </p:grpSpPr>
        <p:sp>
          <p:nvSpPr>
            <p:cNvPr id="40" name="Arrow: Pentagon 39">
              <a:extLst>
                <a:ext uri="{FF2B5EF4-FFF2-40B4-BE49-F238E27FC236}">
                  <a16:creationId xmlns:a16="http://schemas.microsoft.com/office/drawing/2014/main" id="{CD13EBDF-9738-4B24-89E5-1740E14589CD}"/>
                </a:ext>
              </a:extLst>
            </p:cNvPr>
            <p:cNvSpPr/>
            <p:nvPr/>
          </p:nvSpPr>
          <p:spPr>
            <a:xfrm>
              <a:off x="1267496" y="4278653"/>
              <a:ext cx="7859284" cy="731520"/>
            </a:xfrm>
            <a:prstGeom prst="homePlate">
              <a:avLst/>
            </a:prstGeom>
            <a:solidFill>
              <a:srgbClr val="0323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buClr>
                  <a:schemeClr val="bg1"/>
                </a:buClr>
              </a:pPr>
              <a:r>
                <a:rPr lang="en-US" altLang="zh-CN" sz="1800" b="1" kern="1200">
                  <a:solidFill>
                    <a:schemeClr val="bg1"/>
                  </a:solidFill>
                </a:rPr>
                <a:t>Security@1 </a:t>
              </a:r>
              <a:r>
                <a:rPr lang="en-US" altLang="zh-CN" sz="1799" b="1" kern="1200">
                  <a:solidFill>
                    <a:schemeClr val="bg1"/>
                  </a:solidFill>
                </a:rPr>
                <a:t>+ </a:t>
              </a:r>
              <a:r>
                <a:rPr lang="zh-CN" altLang="en-US" sz="1799" b="1" kern="1200">
                  <a:solidFill>
                    <a:schemeClr val="bg1"/>
                  </a:solidFill>
                </a:rPr>
                <a:t>安全存储区 </a:t>
              </a:r>
              <a:r>
                <a:rPr lang="en-US" altLang="zh-CN" sz="1799" b="1" kern="1200">
                  <a:solidFill>
                    <a:schemeClr val="bg1"/>
                  </a:solidFill>
                </a:rPr>
                <a:t>+ PCROP + </a:t>
              </a:r>
              <a:r>
                <a:rPr lang="zh-CN" altLang="en-US" sz="1799" b="1" kern="1200">
                  <a:solidFill>
                    <a:schemeClr val="bg1"/>
                  </a:solidFill>
                </a:rPr>
                <a:t>硬件</a:t>
              </a:r>
              <a:r>
                <a:rPr lang="en-US" altLang="zh-CN" sz="1799" b="1" kern="1200">
                  <a:solidFill>
                    <a:schemeClr val="bg1"/>
                  </a:solidFill>
                </a:rPr>
                <a:t>CRYPT</a:t>
              </a:r>
              <a:endParaRPr lang="en-US" sz="1800" b="1" kern="1200">
                <a:solidFill>
                  <a:schemeClr val="bg1"/>
                </a:solidFill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7414EB4C-7D9C-416D-AF64-2627B8F9AF66}"/>
                </a:ext>
              </a:extLst>
            </p:cNvPr>
            <p:cNvSpPr/>
            <p:nvPr/>
          </p:nvSpPr>
          <p:spPr>
            <a:xfrm>
              <a:off x="656301" y="4165597"/>
              <a:ext cx="830894" cy="914400"/>
            </a:xfrm>
            <a:custGeom>
              <a:avLst/>
              <a:gdLst>
                <a:gd name="connsiteX0" fmla="*/ 0 w 875744"/>
                <a:gd name="connsiteY0" fmla="*/ 437872 h 875744"/>
                <a:gd name="connsiteX1" fmla="*/ 437872 w 875744"/>
                <a:gd name="connsiteY1" fmla="*/ 0 h 875744"/>
                <a:gd name="connsiteX2" fmla="*/ 875744 w 875744"/>
                <a:gd name="connsiteY2" fmla="*/ 437872 h 875744"/>
                <a:gd name="connsiteX3" fmla="*/ 437872 w 875744"/>
                <a:gd name="connsiteY3" fmla="*/ 875744 h 875744"/>
                <a:gd name="connsiteX4" fmla="*/ 0 w 875744"/>
                <a:gd name="connsiteY4" fmla="*/ 437872 h 875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5744" h="875744">
                  <a:moveTo>
                    <a:pt x="0" y="437872"/>
                  </a:moveTo>
                  <a:cubicBezTo>
                    <a:pt x="0" y="196042"/>
                    <a:pt x="196042" y="0"/>
                    <a:pt x="437872" y="0"/>
                  </a:cubicBezTo>
                  <a:cubicBezTo>
                    <a:pt x="679702" y="0"/>
                    <a:pt x="875744" y="196042"/>
                    <a:pt x="875744" y="437872"/>
                  </a:cubicBezTo>
                  <a:cubicBezTo>
                    <a:pt x="875744" y="679702"/>
                    <a:pt x="679702" y="875744"/>
                    <a:pt x="437872" y="875744"/>
                  </a:cubicBezTo>
                  <a:cubicBezTo>
                    <a:pt x="196042" y="875744"/>
                    <a:pt x="0" y="679702"/>
                    <a:pt x="0" y="437872"/>
                  </a:cubicBezTo>
                  <a:close/>
                </a:path>
              </a:pathLst>
            </a:custGeom>
            <a:solidFill>
              <a:srgbClr val="03234B"/>
            </a:solidFill>
            <a:ln w="38100"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8250" tIns="128250" rIns="128250" bIns="128250" numCol="1" spcCol="1270" anchor="ctr" anchorCtr="0">
              <a:noAutofit/>
            </a:bodyPr>
            <a:lstStyle/>
            <a:p>
              <a:pPr marL="0" lvl="0" indent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900" b="1" kern="1200"/>
                <a:t>H7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1EA125D3-EF32-413B-96A0-E5606FC979AA}"/>
              </a:ext>
            </a:extLst>
          </p:cNvPr>
          <p:cNvGrpSpPr/>
          <p:nvPr/>
        </p:nvGrpSpPr>
        <p:grpSpPr>
          <a:xfrm>
            <a:off x="1811984" y="4175284"/>
            <a:ext cx="9818842" cy="914400"/>
            <a:chOff x="-6013167" y="5275140"/>
            <a:chExt cx="7324313" cy="914400"/>
          </a:xfrm>
        </p:grpSpPr>
        <p:sp>
          <p:nvSpPr>
            <p:cNvPr id="44" name="Arrow: Pentagon 43">
              <a:extLst>
                <a:ext uri="{FF2B5EF4-FFF2-40B4-BE49-F238E27FC236}">
                  <a16:creationId xmlns:a16="http://schemas.microsoft.com/office/drawing/2014/main" id="{FC19C5BE-63DF-47EB-8C65-28D2C76218A7}"/>
                </a:ext>
              </a:extLst>
            </p:cNvPr>
            <p:cNvSpPr/>
            <p:nvPr/>
          </p:nvSpPr>
          <p:spPr>
            <a:xfrm flipH="1">
              <a:off x="-6013167" y="5376951"/>
              <a:ext cx="6763587" cy="731520"/>
            </a:xfrm>
            <a:prstGeom prst="homePlate">
              <a:avLst/>
            </a:prstGeom>
            <a:solidFill>
              <a:srgbClr val="8C00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800" b="1" kern="1200">
                  <a:solidFill>
                    <a:schemeClr val="bg1"/>
                  </a:solidFill>
                </a:rPr>
                <a:t>双核隔离 </a:t>
              </a:r>
              <a:r>
                <a:rPr lang="en-US" altLang="zh-CN" sz="1800" b="1" kern="1200">
                  <a:solidFill>
                    <a:schemeClr val="bg1"/>
                  </a:solidFill>
                </a:rPr>
                <a:t>+ </a:t>
              </a:r>
              <a:r>
                <a:rPr lang="zh-CN" altLang="en-US" sz="1800" b="1" kern="1200">
                  <a:solidFill>
                    <a:schemeClr val="bg1"/>
                  </a:solidFill>
                </a:rPr>
                <a:t>硬件</a:t>
              </a:r>
              <a:r>
                <a:rPr lang="en-US" altLang="zh-CN" sz="1800" b="1" kern="1200">
                  <a:solidFill>
                    <a:schemeClr val="bg1"/>
                  </a:solidFill>
                </a:rPr>
                <a:t>AES + CKS</a:t>
              </a:r>
              <a:r>
                <a:rPr lang="zh-CN" altLang="en-US" sz="1800" b="1" kern="1200">
                  <a:solidFill>
                    <a:schemeClr val="bg1"/>
                  </a:solidFill>
                </a:rPr>
                <a:t>服务</a:t>
              </a:r>
              <a:r>
                <a:rPr lang="en-US" sz="1800" b="1" kern="1200">
                  <a:solidFill>
                    <a:schemeClr val="bg1"/>
                  </a:solidFill>
                </a:rPr>
                <a:t>(Customer Key Storage)</a:t>
              </a:r>
              <a:endParaRPr lang="en-US" sz="2000" b="1" kern="1200">
                <a:solidFill>
                  <a:schemeClr val="bg1"/>
                </a:solidFill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B858267F-2479-4DAD-A266-1DB7EA725323}"/>
                </a:ext>
              </a:extLst>
            </p:cNvPr>
            <p:cNvSpPr/>
            <p:nvPr/>
          </p:nvSpPr>
          <p:spPr>
            <a:xfrm>
              <a:off x="629054" y="5275140"/>
              <a:ext cx="682092" cy="914400"/>
            </a:xfrm>
            <a:custGeom>
              <a:avLst/>
              <a:gdLst>
                <a:gd name="connsiteX0" fmla="*/ 0 w 875744"/>
                <a:gd name="connsiteY0" fmla="*/ 437872 h 875744"/>
                <a:gd name="connsiteX1" fmla="*/ 437872 w 875744"/>
                <a:gd name="connsiteY1" fmla="*/ 0 h 875744"/>
                <a:gd name="connsiteX2" fmla="*/ 875744 w 875744"/>
                <a:gd name="connsiteY2" fmla="*/ 437872 h 875744"/>
                <a:gd name="connsiteX3" fmla="*/ 437872 w 875744"/>
                <a:gd name="connsiteY3" fmla="*/ 875744 h 875744"/>
                <a:gd name="connsiteX4" fmla="*/ 0 w 875744"/>
                <a:gd name="connsiteY4" fmla="*/ 437872 h 875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5744" h="875744">
                  <a:moveTo>
                    <a:pt x="0" y="437872"/>
                  </a:moveTo>
                  <a:cubicBezTo>
                    <a:pt x="0" y="196042"/>
                    <a:pt x="196042" y="0"/>
                    <a:pt x="437872" y="0"/>
                  </a:cubicBezTo>
                  <a:cubicBezTo>
                    <a:pt x="679702" y="0"/>
                    <a:pt x="875744" y="196042"/>
                    <a:pt x="875744" y="437872"/>
                  </a:cubicBezTo>
                  <a:cubicBezTo>
                    <a:pt x="875744" y="679702"/>
                    <a:pt x="679702" y="875744"/>
                    <a:pt x="437872" y="875744"/>
                  </a:cubicBezTo>
                  <a:cubicBezTo>
                    <a:pt x="196042" y="875744"/>
                    <a:pt x="0" y="679702"/>
                    <a:pt x="0" y="437872"/>
                  </a:cubicBezTo>
                  <a:close/>
                </a:path>
              </a:pathLst>
            </a:custGeom>
            <a:solidFill>
              <a:srgbClr val="8C0078"/>
            </a:solidFill>
            <a:ln w="38100"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8250" tIns="128250" rIns="128250" bIns="128250" numCol="1" spcCol="1270" anchor="ctr" anchorCtr="0">
              <a:noAutofit/>
            </a:bodyPr>
            <a:lstStyle/>
            <a:p>
              <a:pPr marL="0" lvl="0" indent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900" b="1" kern="1200"/>
                <a:t>WB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766FB81-4AD5-4848-9CC1-7A6132FDD1E0}"/>
              </a:ext>
            </a:extLst>
          </p:cNvPr>
          <p:cNvGrpSpPr/>
          <p:nvPr/>
        </p:nvGrpSpPr>
        <p:grpSpPr>
          <a:xfrm>
            <a:off x="629054" y="4948042"/>
            <a:ext cx="9902682" cy="914400"/>
            <a:chOff x="11062717" y="3637981"/>
            <a:chExt cx="9902682" cy="914400"/>
          </a:xfrm>
        </p:grpSpPr>
        <p:sp>
          <p:nvSpPr>
            <p:cNvPr id="48" name="Arrow: Pentagon 47">
              <a:extLst>
                <a:ext uri="{FF2B5EF4-FFF2-40B4-BE49-F238E27FC236}">
                  <a16:creationId xmlns:a16="http://schemas.microsoft.com/office/drawing/2014/main" id="{6010D87B-40E5-4175-A3E8-914A574136EB}"/>
                </a:ext>
              </a:extLst>
            </p:cNvPr>
            <p:cNvSpPr/>
            <p:nvPr/>
          </p:nvSpPr>
          <p:spPr>
            <a:xfrm>
              <a:off x="11815060" y="3743858"/>
              <a:ext cx="9150339" cy="731520"/>
            </a:xfrm>
            <a:prstGeom prst="homePlate">
              <a:avLst/>
            </a:prstGeom>
            <a:solidFill>
              <a:srgbClr val="0457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altLang="zh-CN" sz="1800" b="1" kern="1200">
                  <a:solidFill>
                    <a:schemeClr val="bg1"/>
                  </a:solidFill>
                </a:rPr>
                <a:t>HDP + </a:t>
              </a:r>
              <a:r>
                <a:rPr lang="zh-CN" altLang="en-US" sz="1800" b="1" kern="1200">
                  <a:solidFill>
                    <a:schemeClr val="bg1"/>
                  </a:solidFill>
                </a:rPr>
                <a:t>硬件</a:t>
              </a:r>
              <a:r>
                <a:rPr lang="en-US" altLang="zh-CN" b="1">
                  <a:solidFill>
                    <a:schemeClr val="bg1"/>
                  </a:solidFill>
                </a:rPr>
                <a:t>AES +</a:t>
              </a:r>
              <a:r>
                <a:rPr lang="en-US" altLang="zh-CN" sz="1800" b="1" kern="1200">
                  <a:solidFill>
                    <a:schemeClr val="bg1"/>
                  </a:solidFill>
                </a:rPr>
                <a:t> </a:t>
              </a:r>
              <a:r>
                <a:rPr lang="en-US" altLang="zh-CN" sz="1800" b="1" kern="1200" err="1">
                  <a:solidFill>
                    <a:schemeClr val="bg1"/>
                  </a:solidFill>
                </a:rPr>
                <a:t>TrustZone</a:t>
              </a:r>
              <a:r>
                <a:rPr lang="en-US" altLang="zh-CN" sz="1800" b="1" kern="1200">
                  <a:solidFill>
                    <a:schemeClr val="bg1"/>
                  </a:solidFill>
                </a:rPr>
                <a:t> + </a:t>
              </a:r>
              <a:r>
                <a:rPr lang="en-US" sz="1800" b="1" kern="1200">
                  <a:solidFill>
                    <a:schemeClr val="bg1"/>
                  </a:solidFill>
                </a:rPr>
                <a:t>TF-M </a:t>
              </a:r>
              <a:r>
                <a:rPr lang="zh-CN" altLang="en-US" sz="1800" b="1" kern="1200">
                  <a:solidFill>
                    <a:schemeClr val="bg1"/>
                  </a:solidFill>
                </a:rPr>
                <a:t>安全服务</a:t>
              </a:r>
              <a:endParaRPr lang="en-US" sz="1800" b="1" kern="1200">
                <a:solidFill>
                  <a:schemeClr val="bg1"/>
                </a:solidFill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B6992C81-8024-4460-AC98-55FE157D7437}"/>
                </a:ext>
              </a:extLst>
            </p:cNvPr>
            <p:cNvSpPr/>
            <p:nvPr/>
          </p:nvSpPr>
          <p:spPr>
            <a:xfrm>
              <a:off x="11062717" y="3637981"/>
              <a:ext cx="914400" cy="914400"/>
            </a:xfrm>
            <a:custGeom>
              <a:avLst/>
              <a:gdLst>
                <a:gd name="connsiteX0" fmla="*/ 0 w 875744"/>
                <a:gd name="connsiteY0" fmla="*/ 437872 h 875744"/>
                <a:gd name="connsiteX1" fmla="*/ 437872 w 875744"/>
                <a:gd name="connsiteY1" fmla="*/ 0 h 875744"/>
                <a:gd name="connsiteX2" fmla="*/ 875744 w 875744"/>
                <a:gd name="connsiteY2" fmla="*/ 437872 h 875744"/>
                <a:gd name="connsiteX3" fmla="*/ 437872 w 875744"/>
                <a:gd name="connsiteY3" fmla="*/ 875744 h 875744"/>
                <a:gd name="connsiteX4" fmla="*/ 0 w 875744"/>
                <a:gd name="connsiteY4" fmla="*/ 437872 h 875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5744" h="875744">
                  <a:moveTo>
                    <a:pt x="0" y="437872"/>
                  </a:moveTo>
                  <a:cubicBezTo>
                    <a:pt x="0" y="196042"/>
                    <a:pt x="196042" y="0"/>
                    <a:pt x="437872" y="0"/>
                  </a:cubicBezTo>
                  <a:cubicBezTo>
                    <a:pt x="679702" y="0"/>
                    <a:pt x="875744" y="196042"/>
                    <a:pt x="875744" y="437872"/>
                  </a:cubicBezTo>
                  <a:cubicBezTo>
                    <a:pt x="875744" y="679702"/>
                    <a:pt x="679702" y="875744"/>
                    <a:pt x="437872" y="875744"/>
                  </a:cubicBezTo>
                  <a:cubicBezTo>
                    <a:pt x="196042" y="875744"/>
                    <a:pt x="0" y="679702"/>
                    <a:pt x="0" y="437872"/>
                  </a:cubicBezTo>
                  <a:close/>
                </a:path>
              </a:pathLst>
            </a:custGeom>
            <a:solidFill>
              <a:srgbClr val="04572F"/>
            </a:solidFill>
            <a:ln w="38100"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8250" tIns="128250" rIns="128250" bIns="128250" numCol="1" spcCol="1270" anchor="ctr" anchorCtr="0">
              <a:noAutofit/>
            </a:bodyPr>
            <a:lstStyle/>
            <a:p>
              <a:pPr marL="0" lvl="0" indent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900" b="1" kern="1200"/>
                <a:t>L5</a:t>
              </a: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B12A0E0E-7082-4DFF-942D-F7D77A6A51AE}"/>
              </a:ext>
            </a:extLst>
          </p:cNvPr>
          <p:cNvGrpSpPr/>
          <p:nvPr/>
        </p:nvGrpSpPr>
        <p:grpSpPr>
          <a:xfrm>
            <a:off x="1305371" y="5730851"/>
            <a:ext cx="10325455" cy="914400"/>
            <a:chOff x="-8761729" y="5373117"/>
            <a:chExt cx="10325455" cy="914400"/>
          </a:xfrm>
        </p:grpSpPr>
        <p:sp>
          <p:nvSpPr>
            <p:cNvPr id="52" name="Arrow: Pentagon 51">
              <a:extLst>
                <a:ext uri="{FF2B5EF4-FFF2-40B4-BE49-F238E27FC236}">
                  <a16:creationId xmlns:a16="http://schemas.microsoft.com/office/drawing/2014/main" id="{B17181CF-63F1-4FDD-B1BE-89C18891A96D}"/>
                </a:ext>
              </a:extLst>
            </p:cNvPr>
            <p:cNvSpPr/>
            <p:nvPr/>
          </p:nvSpPr>
          <p:spPr>
            <a:xfrm flipH="1">
              <a:off x="-8761729" y="5479681"/>
              <a:ext cx="9563334" cy="731520"/>
            </a:xfrm>
            <a:prstGeom prst="homePlat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000" b="1" kern="1200">
                  <a:solidFill>
                    <a:schemeClr val="tx1"/>
                  </a:solidFill>
                </a:rPr>
                <a:t>HDP + </a:t>
              </a:r>
              <a:r>
                <a:rPr lang="en-US" altLang="zh-CN" sz="2000" b="1" kern="1200" err="1">
                  <a:solidFill>
                    <a:schemeClr val="tx1"/>
                  </a:solidFill>
                </a:rPr>
                <a:t>TrustZone</a:t>
              </a:r>
              <a:r>
                <a:rPr lang="en-US" altLang="zh-CN" sz="2000" b="1" kern="1200">
                  <a:solidFill>
                    <a:schemeClr val="tx1"/>
                  </a:solidFill>
                </a:rPr>
                <a:t> + </a:t>
              </a:r>
              <a:r>
                <a:rPr lang="en-US" sz="2000" b="1" kern="1200">
                  <a:solidFill>
                    <a:schemeClr val="tx1"/>
                  </a:solidFill>
                </a:rPr>
                <a:t>TF-M </a:t>
              </a:r>
              <a:r>
                <a:rPr lang="zh-CN" altLang="en-US" sz="2000" b="1" kern="1200">
                  <a:solidFill>
                    <a:schemeClr val="tx1"/>
                  </a:solidFill>
                </a:rPr>
                <a:t>安全服务 </a:t>
              </a:r>
              <a:r>
                <a:rPr lang="en-US" altLang="zh-CN" sz="2000" b="1">
                  <a:solidFill>
                    <a:schemeClr val="tx1"/>
                  </a:solidFill>
                </a:rPr>
                <a:t>+ </a:t>
              </a:r>
              <a:r>
                <a:rPr lang="en-US" sz="2000" b="1" kern="1200">
                  <a:solidFill>
                    <a:srgbClr val="E6007E"/>
                  </a:solidFill>
                </a:rPr>
                <a:t>HUK </a:t>
              </a:r>
              <a:r>
                <a:rPr lang="en-US" sz="2000" b="1">
                  <a:solidFill>
                    <a:schemeClr val="tx1"/>
                  </a:solidFill>
                </a:rPr>
                <a:t>+</a:t>
              </a:r>
              <a:r>
                <a:rPr lang="en-US" sz="2000" b="1" kern="1200">
                  <a:solidFill>
                    <a:schemeClr val="tx1"/>
                  </a:solidFill>
                </a:rPr>
                <a:t> </a:t>
              </a:r>
              <a:r>
                <a:rPr lang="en-US" sz="2000" b="1" kern="1200" err="1">
                  <a:solidFill>
                    <a:srgbClr val="E6007E"/>
                  </a:solidFill>
                </a:rPr>
                <a:t>SecureAES</a:t>
              </a:r>
              <a:endParaRPr lang="en-US" sz="2000" b="1" kern="1200">
                <a:solidFill>
                  <a:srgbClr val="E6007E"/>
                </a:solidFill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FF6E408D-D123-4630-8BDD-314A2E02A234}"/>
                </a:ext>
              </a:extLst>
            </p:cNvPr>
            <p:cNvSpPr/>
            <p:nvPr/>
          </p:nvSpPr>
          <p:spPr>
            <a:xfrm>
              <a:off x="649326" y="5373117"/>
              <a:ext cx="914400" cy="914400"/>
            </a:xfrm>
            <a:custGeom>
              <a:avLst/>
              <a:gdLst>
                <a:gd name="connsiteX0" fmla="*/ 0 w 875744"/>
                <a:gd name="connsiteY0" fmla="*/ 437872 h 875744"/>
                <a:gd name="connsiteX1" fmla="*/ 437872 w 875744"/>
                <a:gd name="connsiteY1" fmla="*/ 0 h 875744"/>
                <a:gd name="connsiteX2" fmla="*/ 875744 w 875744"/>
                <a:gd name="connsiteY2" fmla="*/ 437872 h 875744"/>
                <a:gd name="connsiteX3" fmla="*/ 437872 w 875744"/>
                <a:gd name="connsiteY3" fmla="*/ 875744 h 875744"/>
                <a:gd name="connsiteX4" fmla="*/ 0 w 875744"/>
                <a:gd name="connsiteY4" fmla="*/ 437872 h 875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5744" h="875744">
                  <a:moveTo>
                    <a:pt x="0" y="437872"/>
                  </a:moveTo>
                  <a:cubicBezTo>
                    <a:pt x="0" y="196042"/>
                    <a:pt x="196042" y="0"/>
                    <a:pt x="437872" y="0"/>
                  </a:cubicBezTo>
                  <a:cubicBezTo>
                    <a:pt x="679702" y="0"/>
                    <a:pt x="875744" y="196042"/>
                    <a:pt x="875744" y="437872"/>
                  </a:cubicBezTo>
                  <a:cubicBezTo>
                    <a:pt x="875744" y="679702"/>
                    <a:pt x="679702" y="875744"/>
                    <a:pt x="437872" y="875744"/>
                  </a:cubicBezTo>
                  <a:cubicBezTo>
                    <a:pt x="196042" y="875744"/>
                    <a:pt x="0" y="679702"/>
                    <a:pt x="0" y="437872"/>
                  </a:cubicBezTo>
                  <a:close/>
                </a:path>
              </a:pathLst>
            </a:custGeom>
            <a:solidFill>
              <a:srgbClr val="FFC000"/>
            </a:solidFill>
            <a:ln w="38100"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8250" tIns="128250" rIns="128250" bIns="128250" numCol="1" spcCol="1270" anchor="ctr" anchorCtr="0">
              <a:noAutofit/>
            </a:bodyPr>
            <a:lstStyle/>
            <a:p>
              <a:pPr marL="0" lvl="0" indent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900" b="1" kern="1200">
                  <a:solidFill>
                    <a:sysClr val="windowText" lastClr="000000"/>
                  </a:solidFill>
                </a:rPr>
                <a:t>U5</a:t>
              </a:r>
            </a:p>
          </p:txBody>
        </p:sp>
      </p:grpSp>
      <p:sp>
        <p:nvSpPr>
          <p:cNvPr id="56" name="Explosion: 14 Points 55">
            <a:extLst>
              <a:ext uri="{FF2B5EF4-FFF2-40B4-BE49-F238E27FC236}">
                <a16:creationId xmlns:a16="http://schemas.microsoft.com/office/drawing/2014/main" id="{1DAA10E9-232B-4B45-AD78-8900E045A549}"/>
              </a:ext>
            </a:extLst>
          </p:cNvPr>
          <p:cNvSpPr/>
          <p:nvPr/>
        </p:nvSpPr>
        <p:spPr>
          <a:xfrm>
            <a:off x="9794918" y="5774101"/>
            <a:ext cx="1180717" cy="698788"/>
          </a:xfrm>
          <a:prstGeom prst="irregularSeal2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buClr>
                <a:schemeClr val="bg1"/>
              </a:buClr>
            </a:pPr>
            <a:r>
              <a:rPr lang="en-US" altLang="zh-CN" b="1"/>
              <a:t>New</a:t>
            </a:r>
            <a:endParaRPr lang="en-US" b="1"/>
          </a:p>
        </p:txBody>
      </p:sp>
    </p:spTree>
    <p:extLst>
      <p:ext uri="{BB962C8B-B14F-4D97-AF65-F5344CB8AC3E}">
        <p14:creationId xmlns:p14="http://schemas.microsoft.com/office/powerpoint/2010/main" val="714951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0D3A21E-D0B6-4B80-A2FC-4F9ACBE950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安全存储 </a:t>
            </a:r>
            <a:r>
              <a:rPr lang="en-US" altLang="zh-CN"/>
              <a:t>– STM32</a:t>
            </a:r>
            <a:r>
              <a:rPr lang="zh-CN" altLang="en-US"/>
              <a:t>提供什么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48F26E-71AD-42D8-A9C1-976913832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42E78-4FE3-4E16-9FB9-64A349BFE3FC}" type="slidenum">
              <a:rPr lang="fr-FR" smtClean="0"/>
              <a:pPr/>
              <a:t>15</a:t>
            </a:fld>
            <a:endParaRPr lang="fr-FR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041D9CE1-D0E1-45BC-85C6-8897E8540D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82804" y="226229"/>
            <a:ext cx="852463" cy="852463"/>
          </a:xfrm>
          <a:prstGeom prst="rect">
            <a:avLst/>
          </a:prstGeom>
        </p:spPr>
      </p:pic>
      <p:graphicFrame>
        <p:nvGraphicFramePr>
          <p:cNvPr id="39" name="Diagram 38">
            <a:extLst>
              <a:ext uri="{FF2B5EF4-FFF2-40B4-BE49-F238E27FC236}">
                <a16:creationId xmlns:a16="http://schemas.microsoft.com/office/drawing/2014/main" id="{95A2B508-7E0F-42E1-A208-944EC60543E2}"/>
              </a:ext>
            </a:extLst>
          </p:cNvPr>
          <p:cNvGraphicFramePr/>
          <p:nvPr/>
        </p:nvGraphicFramePr>
        <p:xfrm>
          <a:off x="2178304" y="1513690"/>
          <a:ext cx="8128000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9107197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>
            <a:extLst>
              <a:ext uri="{FF2B5EF4-FFF2-40B4-BE49-F238E27FC236}">
                <a16:creationId xmlns:a16="http://schemas.microsoft.com/office/drawing/2014/main" id="{C2BCD7A4-01A4-4A7A-B1B2-9038CB5D1021}"/>
              </a:ext>
            </a:extLst>
          </p:cNvPr>
          <p:cNvGrpSpPr/>
          <p:nvPr/>
        </p:nvGrpSpPr>
        <p:grpSpPr>
          <a:xfrm>
            <a:off x="9148684" y="2551075"/>
            <a:ext cx="2489341" cy="4306925"/>
            <a:chOff x="9116779" y="1505638"/>
            <a:chExt cx="2489341" cy="4306925"/>
          </a:xfrm>
          <a:solidFill>
            <a:srgbClr val="03234B"/>
          </a:solidFill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212CA3E-CFDF-4E48-A5A4-D74C95E29B14}"/>
                </a:ext>
              </a:extLst>
            </p:cNvPr>
            <p:cNvSpPr/>
            <p:nvPr/>
          </p:nvSpPr>
          <p:spPr>
            <a:xfrm>
              <a:off x="9116779" y="1505638"/>
              <a:ext cx="2489341" cy="958026"/>
            </a:xfrm>
            <a:custGeom>
              <a:avLst/>
              <a:gdLst>
                <a:gd name="connsiteX0" fmla="*/ 0 w 2489341"/>
                <a:gd name="connsiteY0" fmla="*/ 0 h 958026"/>
                <a:gd name="connsiteX1" fmla="*/ 2489341 w 2489341"/>
                <a:gd name="connsiteY1" fmla="*/ 0 h 958026"/>
                <a:gd name="connsiteX2" fmla="*/ 2489341 w 2489341"/>
                <a:gd name="connsiteY2" fmla="*/ 958026 h 958026"/>
                <a:gd name="connsiteX3" fmla="*/ 0 w 2489341"/>
                <a:gd name="connsiteY3" fmla="*/ 958026 h 958026"/>
                <a:gd name="connsiteX4" fmla="*/ 0 w 2489341"/>
                <a:gd name="connsiteY4" fmla="*/ 0 h 958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9341" h="958026">
                  <a:moveTo>
                    <a:pt x="0" y="0"/>
                  </a:moveTo>
                  <a:lnTo>
                    <a:pt x="2489341" y="0"/>
                  </a:lnTo>
                  <a:lnTo>
                    <a:pt x="2489341" y="958026"/>
                  </a:lnTo>
                  <a:lnTo>
                    <a:pt x="0" y="95802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2240" tIns="81280" rIns="142240" bIns="8128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2000" kern="1200"/>
                <a:t>升级版 </a:t>
              </a:r>
              <a:r>
                <a:rPr lang="en-US" altLang="zh-CN" sz="2000" kern="1200"/>
                <a:t>PKA &amp; AES</a:t>
              </a:r>
              <a:endParaRPr lang="en-US" sz="2000" kern="120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5F16FB2F-4022-4579-BB14-E767D1F79983}"/>
                </a:ext>
              </a:extLst>
            </p:cNvPr>
            <p:cNvSpPr/>
            <p:nvPr/>
          </p:nvSpPr>
          <p:spPr>
            <a:xfrm>
              <a:off x="9116779" y="2463664"/>
              <a:ext cx="2489341" cy="3348899"/>
            </a:xfrm>
            <a:custGeom>
              <a:avLst/>
              <a:gdLst>
                <a:gd name="connsiteX0" fmla="*/ 0 w 2489341"/>
                <a:gd name="connsiteY0" fmla="*/ 0 h 3348899"/>
                <a:gd name="connsiteX1" fmla="*/ 2489341 w 2489341"/>
                <a:gd name="connsiteY1" fmla="*/ 0 h 3348899"/>
                <a:gd name="connsiteX2" fmla="*/ 2489341 w 2489341"/>
                <a:gd name="connsiteY2" fmla="*/ 3348899 h 3348899"/>
                <a:gd name="connsiteX3" fmla="*/ 0 w 2489341"/>
                <a:gd name="connsiteY3" fmla="*/ 3348899 h 3348899"/>
                <a:gd name="connsiteX4" fmla="*/ 0 w 2489341"/>
                <a:gd name="connsiteY4" fmla="*/ 0 h 3348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9341" h="3348899">
                  <a:moveTo>
                    <a:pt x="0" y="0"/>
                  </a:moveTo>
                  <a:lnTo>
                    <a:pt x="2489341" y="0"/>
                  </a:lnTo>
                  <a:lnTo>
                    <a:pt x="2489341" y="3348899"/>
                  </a:lnTo>
                  <a:lnTo>
                    <a:pt x="0" y="334889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6680" tIns="106680" rIns="142240" bIns="160020" numCol="1" spcCol="1270" anchor="t" anchorCtr="0">
              <a:noAutofit/>
            </a:bodyPr>
            <a:lstStyle/>
            <a:p>
              <a:pPr marL="228600" lvl="1" indent="-228600" algn="l" defTabSz="8890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altLang="zh-CN" sz="2000" b="1" kern="1200">
                  <a:solidFill>
                    <a:schemeClr val="bg1"/>
                  </a:solidFill>
                </a:rPr>
                <a:t>STM32U5</a:t>
              </a:r>
              <a:r>
                <a:rPr lang="zh-CN" altLang="en-US" sz="2000" kern="1200">
                  <a:solidFill>
                    <a:schemeClr val="bg1"/>
                  </a:solidFill>
                </a:rPr>
                <a:t>新特性</a:t>
              </a:r>
              <a:endParaRPr lang="en-US" altLang="zh-CN" sz="2000" kern="1200">
                <a:solidFill>
                  <a:schemeClr val="bg1"/>
                </a:solidFill>
              </a:endParaRPr>
            </a:p>
            <a:p>
              <a:pPr marL="228600" lvl="1" indent="-228600" algn="l" defTabSz="8890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zh-CN" altLang="en-US" sz="2000">
                  <a:solidFill>
                    <a:schemeClr val="bg1"/>
                  </a:solidFill>
                </a:rPr>
                <a:t>支持</a:t>
              </a:r>
              <a:r>
                <a:rPr lang="en-US" altLang="zh-CN" sz="2000" b="1" kern="1200">
                  <a:solidFill>
                    <a:srgbClr val="E6007E"/>
                  </a:solidFill>
                </a:rPr>
                <a:t>4Kbit </a:t>
              </a:r>
              <a:r>
                <a:rPr lang="en-US" altLang="zh-CN" sz="2000" kern="1200">
                  <a:solidFill>
                    <a:srgbClr val="E6007E"/>
                  </a:solidFill>
                </a:rPr>
                <a:t>RSA</a:t>
              </a:r>
              <a:r>
                <a:rPr lang="en-US" altLang="zh-CN" sz="2000" kern="1200">
                  <a:solidFill>
                    <a:schemeClr val="bg1"/>
                  </a:solidFill>
                </a:rPr>
                <a:t>, 640bit ECC</a:t>
              </a:r>
            </a:p>
            <a:p>
              <a:pPr marL="228600" lvl="1" indent="-228600" algn="l" defTabSz="8890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sz="2000" b="1" kern="1200">
                  <a:solidFill>
                    <a:schemeClr val="bg1"/>
                  </a:solidFill>
                </a:rPr>
                <a:t>PKA </a:t>
              </a:r>
              <a:r>
                <a:rPr lang="en-US" sz="2000" b="1" kern="1200">
                  <a:solidFill>
                    <a:srgbClr val="E6007E"/>
                  </a:solidFill>
                </a:rPr>
                <a:t>64</a:t>
              </a:r>
              <a:r>
                <a:rPr lang="zh-CN" altLang="en-US" sz="2000" b="1" kern="1200">
                  <a:solidFill>
                    <a:srgbClr val="E6007E"/>
                  </a:solidFill>
                </a:rPr>
                <a:t>位</a:t>
              </a:r>
              <a:r>
                <a:rPr lang="en-US" altLang="zh-CN" sz="2000" b="1" kern="1200">
                  <a:solidFill>
                    <a:srgbClr val="E6007E"/>
                  </a:solidFill>
                </a:rPr>
                <a:t>RAM</a:t>
              </a:r>
              <a:r>
                <a:rPr lang="zh-CN" altLang="en-US" sz="2000" kern="1200">
                  <a:solidFill>
                    <a:schemeClr val="bg1"/>
                  </a:solidFill>
                </a:rPr>
                <a:t>，速度更快</a:t>
              </a:r>
              <a:endParaRPr lang="en-US" altLang="zh-CN" sz="2000" kern="1200">
                <a:solidFill>
                  <a:schemeClr val="bg1"/>
                </a:solidFill>
              </a:endParaRPr>
            </a:p>
            <a:p>
              <a:pPr marL="228600" lvl="1" indent="-228600" algn="l" defTabSz="8890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zh-CN" altLang="en-US" sz="2000" b="1" kern="1200">
                  <a:solidFill>
                    <a:srgbClr val="E6007E"/>
                  </a:solidFill>
                </a:rPr>
                <a:t>具有防侧信道攻击能力</a:t>
              </a:r>
              <a:endParaRPr lang="en-US" sz="2000" b="1" kern="1200">
                <a:solidFill>
                  <a:srgbClr val="E6007E"/>
                </a:solidFill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F442982B-B895-466D-8901-A777609651FC}"/>
              </a:ext>
            </a:extLst>
          </p:cNvPr>
          <p:cNvGrpSpPr/>
          <p:nvPr/>
        </p:nvGrpSpPr>
        <p:grpSpPr>
          <a:xfrm>
            <a:off x="6259344" y="1078692"/>
            <a:ext cx="2489341" cy="4306925"/>
            <a:chOff x="6278929" y="1505638"/>
            <a:chExt cx="2489341" cy="4306925"/>
          </a:xfrm>
          <a:solidFill>
            <a:srgbClr val="3CB4E6"/>
          </a:solidFill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7ED100C-FDF0-4D60-A3E2-5DDD55740726}"/>
                </a:ext>
              </a:extLst>
            </p:cNvPr>
            <p:cNvSpPr/>
            <p:nvPr/>
          </p:nvSpPr>
          <p:spPr>
            <a:xfrm>
              <a:off x="6278929" y="1505638"/>
              <a:ext cx="2489341" cy="958026"/>
            </a:xfrm>
            <a:custGeom>
              <a:avLst/>
              <a:gdLst>
                <a:gd name="connsiteX0" fmla="*/ 0 w 2489341"/>
                <a:gd name="connsiteY0" fmla="*/ 0 h 958026"/>
                <a:gd name="connsiteX1" fmla="*/ 2489341 w 2489341"/>
                <a:gd name="connsiteY1" fmla="*/ 0 h 958026"/>
                <a:gd name="connsiteX2" fmla="*/ 2489341 w 2489341"/>
                <a:gd name="connsiteY2" fmla="*/ 958026 h 958026"/>
                <a:gd name="connsiteX3" fmla="*/ 0 w 2489341"/>
                <a:gd name="connsiteY3" fmla="*/ 958026 h 958026"/>
                <a:gd name="connsiteX4" fmla="*/ 0 w 2489341"/>
                <a:gd name="connsiteY4" fmla="*/ 0 h 958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9341" h="958026">
                  <a:moveTo>
                    <a:pt x="0" y="0"/>
                  </a:moveTo>
                  <a:lnTo>
                    <a:pt x="2489341" y="0"/>
                  </a:lnTo>
                  <a:lnTo>
                    <a:pt x="2489341" y="958026"/>
                  </a:lnTo>
                  <a:lnTo>
                    <a:pt x="0" y="95802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2240" tIns="81280" rIns="142240" bIns="8128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2000" kern="1200">
                  <a:solidFill>
                    <a:schemeClr val="bg1"/>
                  </a:solidFill>
                </a:rPr>
                <a:t>非对称算法硬件加速器 </a:t>
              </a:r>
              <a:r>
                <a:rPr lang="en-US" altLang="zh-CN" sz="2000" kern="1200">
                  <a:solidFill>
                    <a:schemeClr val="bg1"/>
                  </a:solidFill>
                </a:rPr>
                <a:t>PKA</a:t>
              </a:r>
              <a:endParaRPr lang="en-US" sz="2000" kern="12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7A9BFD2B-F4E0-48F8-AB98-92C1762D57B1}"/>
                </a:ext>
              </a:extLst>
            </p:cNvPr>
            <p:cNvSpPr/>
            <p:nvPr/>
          </p:nvSpPr>
          <p:spPr>
            <a:xfrm>
              <a:off x="6278929" y="2463664"/>
              <a:ext cx="2489341" cy="3348899"/>
            </a:xfrm>
            <a:custGeom>
              <a:avLst/>
              <a:gdLst>
                <a:gd name="connsiteX0" fmla="*/ 0 w 2489341"/>
                <a:gd name="connsiteY0" fmla="*/ 0 h 3348899"/>
                <a:gd name="connsiteX1" fmla="*/ 2489341 w 2489341"/>
                <a:gd name="connsiteY1" fmla="*/ 0 h 3348899"/>
                <a:gd name="connsiteX2" fmla="*/ 2489341 w 2489341"/>
                <a:gd name="connsiteY2" fmla="*/ 3348899 h 3348899"/>
                <a:gd name="connsiteX3" fmla="*/ 0 w 2489341"/>
                <a:gd name="connsiteY3" fmla="*/ 3348899 h 3348899"/>
                <a:gd name="connsiteX4" fmla="*/ 0 w 2489341"/>
                <a:gd name="connsiteY4" fmla="*/ 0 h 3348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9341" h="3348899">
                  <a:moveTo>
                    <a:pt x="0" y="0"/>
                  </a:moveTo>
                  <a:lnTo>
                    <a:pt x="2489341" y="0"/>
                  </a:lnTo>
                  <a:lnTo>
                    <a:pt x="2489341" y="3348899"/>
                  </a:lnTo>
                  <a:lnTo>
                    <a:pt x="0" y="334889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6680" tIns="106680" rIns="142240" bIns="160020" numCol="1" spcCol="1270" anchor="t" anchorCtr="0">
              <a:noAutofit/>
            </a:bodyPr>
            <a:lstStyle/>
            <a:p>
              <a:pPr marL="228600" lvl="1" indent="-228600" algn="l" defTabSz="8890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zh-CN" altLang="en-US" sz="2000" kern="1200">
                  <a:solidFill>
                    <a:schemeClr val="bg1"/>
                  </a:solidFill>
                </a:rPr>
                <a:t>支持</a:t>
              </a:r>
              <a:r>
                <a:rPr lang="en-US" altLang="zh-CN" sz="2000" kern="1200">
                  <a:solidFill>
                    <a:schemeClr val="bg1"/>
                  </a:solidFill>
                </a:rPr>
                <a:t>RSA</a:t>
              </a:r>
              <a:r>
                <a:rPr lang="zh-CN" altLang="en-US" sz="2000" kern="1200">
                  <a:solidFill>
                    <a:schemeClr val="bg1"/>
                  </a:solidFill>
                </a:rPr>
                <a:t>、</a:t>
              </a:r>
              <a:r>
                <a:rPr lang="en-US" altLang="zh-CN" sz="2000" kern="1200">
                  <a:solidFill>
                    <a:schemeClr val="bg1"/>
                  </a:solidFill>
                </a:rPr>
                <a:t>ECC</a:t>
              </a:r>
              <a:r>
                <a:rPr lang="zh-CN" altLang="en-US" sz="2000" kern="1200">
                  <a:solidFill>
                    <a:schemeClr val="bg1"/>
                  </a:solidFill>
                </a:rPr>
                <a:t>算法</a:t>
              </a:r>
              <a:endParaRPr lang="en-US" sz="2000" kern="1200"/>
            </a:p>
            <a:p>
              <a:pPr marL="228600" lvl="1" indent="-228600" algn="l" defTabSz="8890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zh-CN" altLang="en-US" sz="2000">
                  <a:solidFill>
                    <a:schemeClr val="bg1"/>
                  </a:solidFill>
                </a:rPr>
                <a:t>支持</a:t>
              </a:r>
              <a:r>
                <a:rPr lang="en-US" sz="2000" kern="1200">
                  <a:solidFill>
                    <a:schemeClr val="bg1"/>
                  </a:solidFill>
                </a:rPr>
                <a:t>3</a:t>
              </a:r>
              <a:r>
                <a:rPr lang="en-US" altLang="zh-CN" sz="2000" kern="1200">
                  <a:solidFill>
                    <a:schemeClr val="bg1"/>
                  </a:solidFill>
                </a:rPr>
                <a:t>Kbit RSA, 640bit ECC</a:t>
              </a:r>
              <a:endParaRPr lang="en-US" sz="2000" kern="1200">
                <a:solidFill>
                  <a:schemeClr val="bg1"/>
                </a:solidFill>
              </a:endParaRPr>
            </a:p>
            <a:p>
              <a:pPr marL="228600" lvl="1" indent="-228600" algn="l" defTabSz="8890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zh-CN" altLang="en-US" sz="2000" kern="1200">
                  <a:solidFill>
                    <a:schemeClr val="bg1"/>
                  </a:solidFill>
                </a:rPr>
                <a:t>带有</a:t>
              </a:r>
              <a:r>
                <a:rPr lang="en-US" altLang="zh-CN" sz="2000" kern="1200">
                  <a:solidFill>
                    <a:schemeClr val="bg1"/>
                  </a:solidFill>
                </a:rPr>
                <a:t>PKA</a:t>
              </a:r>
              <a:r>
                <a:rPr lang="zh-CN" altLang="en-US" sz="2000" kern="1200">
                  <a:solidFill>
                    <a:schemeClr val="bg1"/>
                  </a:solidFill>
                </a:rPr>
                <a:t>的</a:t>
              </a:r>
              <a:r>
                <a:rPr lang="en-US" altLang="zh-CN" sz="2000" kern="1200">
                  <a:solidFill>
                    <a:schemeClr val="bg1"/>
                  </a:solidFill>
                </a:rPr>
                <a:t>STM32</a:t>
              </a:r>
              <a:r>
                <a:rPr lang="zh-CN" altLang="en-US" sz="2000" kern="1200">
                  <a:solidFill>
                    <a:schemeClr val="bg1"/>
                  </a:solidFill>
                </a:rPr>
                <a:t>系列</a:t>
              </a:r>
              <a:endParaRPr lang="en-US" sz="2000" kern="1200"/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70429E67-E617-4214-8B60-34B7A932AD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密码学算法引擎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EDCCE9-3371-473B-9569-52137112D4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42E78-4FE3-4E16-9FB9-64A349BFE3FC}" type="slidenum">
              <a:rPr lang="fr-FR" smtClean="0"/>
              <a:pPr/>
              <a:t>16</a:t>
            </a:fld>
            <a:endParaRPr lang="fr-FR"/>
          </a:p>
        </p:txBody>
      </p:sp>
      <p:sp>
        <p:nvSpPr>
          <p:cNvPr id="6" name="Explosion: 14 Points 5">
            <a:extLst>
              <a:ext uri="{FF2B5EF4-FFF2-40B4-BE49-F238E27FC236}">
                <a16:creationId xmlns:a16="http://schemas.microsoft.com/office/drawing/2014/main" id="{358A7597-5AED-4485-9473-F3A5FE4D1A7F}"/>
              </a:ext>
            </a:extLst>
          </p:cNvPr>
          <p:cNvSpPr/>
          <p:nvPr/>
        </p:nvSpPr>
        <p:spPr>
          <a:xfrm>
            <a:off x="10777962" y="2277355"/>
            <a:ext cx="921543" cy="596211"/>
          </a:xfrm>
          <a:prstGeom prst="irregularSeal2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buClr>
                <a:schemeClr val="bg1"/>
              </a:buClr>
            </a:pPr>
            <a:r>
              <a:rPr lang="en-US" altLang="zh-CN" sz="1400" b="1"/>
              <a:t>New</a:t>
            </a:r>
            <a:endParaRPr lang="en-US" sz="1400" b="1"/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E4648401-B935-49D5-8E61-02993E53D0F7}"/>
              </a:ext>
            </a:extLst>
          </p:cNvPr>
          <p:cNvGrpSpPr/>
          <p:nvPr/>
        </p:nvGrpSpPr>
        <p:grpSpPr>
          <a:xfrm>
            <a:off x="6568269" y="4254439"/>
            <a:ext cx="1504950" cy="457200"/>
            <a:chOff x="6513922" y="3871190"/>
            <a:chExt cx="1504950" cy="457200"/>
          </a:xfrm>
        </p:grpSpPr>
        <p:sp>
          <p:nvSpPr>
            <p:cNvPr id="13" name="Teardrop 12">
              <a:extLst>
                <a:ext uri="{FF2B5EF4-FFF2-40B4-BE49-F238E27FC236}">
                  <a16:creationId xmlns:a16="http://schemas.microsoft.com/office/drawing/2014/main" id="{5D4B583E-05A9-4BB7-AEAC-3F570E786AC3}"/>
                </a:ext>
              </a:extLst>
            </p:cNvPr>
            <p:cNvSpPr/>
            <p:nvPr/>
          </p:nvSpPr>
          <p:spPr>
            <a:xfrm>
              <a:off x="6513922" y="3871190"/>
              <a:ext cx="457200" cy="457200"/>
            </a:xfrm>
            <a:prstGeom prst="teardrop">
              <a:avLst/>
            </a:prstGeom>
            <a:solidFill>
              <a:srgbClr val="8C0078"/>
            </a:solidFill>
            <a:ln>
              <a:noFill/>
            </a:ln>
            <a:effectLst>
              <a:glow rad="1016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buClr>
                  <a:schemeClr val="bg1"/>
                </a:buClr>
              </a:pPr>
              <a:r>
                <a:rPr lang="en-US" altLang="zh-CN" sz="1400" b="1"/>
                <a:t>WB</a:t>
              </a:r>
              <a:endParaRPr lang="en-US" sz="1400" b="1"/>
            </a:p>
          </p:txBody>
        </p:sp>
        <p:sp>
          <p:nvSpPr>
            <p:cNvPr id="14" name="Teardrop 13">
              <a:extLst>
                <a:ext uri="{FF2B5EF4-FFF2-40B4-BE49-F238E27FC236}">
                  <a16:creationId xmlns:a16="http://schemas.microsoft.com/office/drawing/2014/main" id="{B2CF1AD8-A281-40E8-9FBC-B5B04E46F581}"/>
                </a:ext>
              </a:extLst>
            </p:cNvPr>
            <p:cNvSpPr/>
            <p:nvPr/>
          </p:nvSpPr>
          <p:spPr>
            <a:xfrm>
              <a:off x="7037797" y="3871190"/>
              <a:ext cx="457200" cy="457200"/>
            </a:xfrm>
            <a:prstGeom prst="teardrop">
              <a:avLst/>
            </a:prstGeom>
            <a:solidFill>
              <a:srgbClr val="8C0078"/>
            </a:solidFill>
            <a:ln>
              <a:noFill/>
            </a:ln>
            <a:effectLst>
              <a:glow rad="1016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buClr>
                  <a:schemeClr val="bg1"/>
                </a:buClr>
              </a:pPr>
              <a:r>
                <a:rPr lang="en-US" altLang="zh-CN" sz="1400" b="1"/>
                <a:t>WL</a:t>
              </a:r>
              <a:endParaRPr lang="en-US" sz="1400" b="1"/>
            </a:p>
          </p:txBody>
        </p:sp>
        <p:sp>
          <p:nvSpPr>
            <p:cNvPr id="15" name="Teardrop 14">
              <a:extLst>
                <a:ext uri="{FF2B5EF4-FFF2-40B4-BE49-F238E27FC236}">
                  <a16:creationId xmlns:a16="http://schemas.microsoft.com/office/drawing/2014/main" id="{8E3F3191-1CD2-4E78-9BE8-A2DBE24A49FE}"/>
                </a:ext>
              </a:extLst>
            </p:cNvPr>
            <p:cNvSpPr/>
            <p:nvPr/>
          </p:nvSpPr>
          <p:spPr>
            <a:xfrm>
              <a:off x="7561672" y="3871190"/>
              <a:ext cx="457200" cy="457200"/>
            </a:xfrm>
            <a:prstGeom prst="teardrop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glow rad="1016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buClr>
                  <a:schemeClr val="bg1"/>
                </a:buClr>
              </a:pPr>
              <a:r>
                <a:rPr lang="en-US" altLang="zh-CN" sz="1400" b="1"/>
                <a:t>L5</a:t>
              </a:r>
              <a:endParaRPr lang="en-US" sz="1400" b="1"/>
            </a:p>
          </p:txBody>
        </p:sp>
      </p:grpSp>
      <p:pic>
        <p:nvPicPr>
          <p:cNvPr id="17" name="Graphic 16">
            <a:extLst>
              <a:ext uri="{FF2B5EF4-FFF2-40B4-BE49-F238E27FC236}">
                <a16:creationId xmlns:a16="http://schemas.microsoft.com/office/drawing/2014/main" id="{2EC7EC51-F5EA-461C-8599-4818C659E8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82804" y="226229"/>
            <a:ext cx="852463" cy="852463"/>
          </a:xfrm>
          <a:prstGeom prst="rect">
            <a:avLst/>
          </a:prstGeom>
        </p:spPr>
      </p:pic>
      <p:sp>
        <p:nvSpPr>
          <p:cNvPr id="20" name="Teardrop 19">
            <a:extLst>
              <a:ext uri="{FF2B5EF4-FFF2-40B4-BE49-F238E27FC236}">
                <a16:creationId xmlns:a16="http://schemas.microsoft.com/office/drawing/2014/main" id="{83FED618-1063-42CE-88AC-E6D79A617CB5}"/>
              </a:ext>
            </a:extLst>
          </p:cNvPr>
          <p:cNvSpPr/>
          <p:nvPr/>
        </p:nvSpPr>
        <p:spPr>
          <a:xfrm>
            <a:off x="9830833" y="6074882"/>
            <a:ext cx="548640" cy="548640"/>
          </a:xfrm>
          <a:prstGeom prst="teardrop">
            <a:avLst/>
          </a:prstGeom>
          <a:solidFill>
            <a:srgbClr val="FFD200"/>
          </a:solidFill>
          <a:ln>
            <a:noFill/>
          </a:ln>
          <a:effectLst>
            <a:glow rad="101600">
              <a:schemeClr val="bg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buClr>
                <a:schemeClr val="bg1"/>
              </a:buClr>
            </a:pPr>
            <a:r>
              <a:rPr lang="en-US" altLang="zh-CN" sz="1400" b="1">
                <a:solidFill>
                  <a:schemeClr val="tx1"/>
                </a:solidFill>
              </a:rPr>
              <a:t>U5</a:t>
            </a:r>
            <a:endParaRPr lang="en-US" sz="1400" b="1">
              <a:solidFill>
                <a:schemeClr val="tx1"/>
              </a:solidFill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717ECD5-508A-4DCF-9492-3DF82F5D8C4F}"/>
              </a:ext>
            </a:extLst>
          </p:cNvPr>
          <p:cNvGrpSpPr/>
          <p:nvPr/>
        </p:nvGrpSpPr>
        <p:grpSpPr>
          <a:xfrm>
            <a:off x="492495" y="1078692"/>
            <a:ext cx="2489341" cy="4306925"/>
            <a:chOff x="603229" y="1505638"/>
            <a:chExt cx="2489341" cy="4306925"/>
          </a:xfrm>
          <a:solidFill>
            <a:srgbClr val="FFD200"/>
          </a:solidFill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40B256AD-C0D8-49F1-B932-A3DA5BE0DE36}"/>
                </a:ext>
              </a:extLst>
            </p:cNvPr>
            <p:cNvSpPr/>
            <p:nvPr/>
          </p:nvSpPr>
          <p:spPr>
            <a:xfrm>
              <a:off x="603229" y="1505638"/>
              <a:ext cx="2489341" cy="958026"/>
            </a:xfrm>
            <a:custGeom>
              <a:avLst/>
              <a:gdLst>
                <a:gd name="connsiteX0" fmla="*/ 0 w 2489341"/>
                <a:gd name="connsiteY0" fmla="*/ 0 h 958026"/>
                <a:gd name="connsiteX1" fmla="*/ 2489341 w 2489341"/>
                <a:gd name="connsiteY1" fmla="*/ 0 h 958026"/>
                <a:gd name="connsiteX2" fmla="*/ 2489341 w 2489341"/>
                <a:gd name="connsiteY2" fmla="*/ 958026 h 958026"/>
                <a:gd name="connsiteX3" fmla="*/ 0 w 2489341"/>
                <a:gd name="connsiteY3" fmla="*/ 958026 h 958026"/>
                <a:gd name="connsiteX4" fmla="*/ 0 w 2489341"/>
                <a:gd name="connsiteY4" fmla="*/ 0 h 958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9341" h="958026">
                  <a:moveTo>
                    <a:pt x="0" y="0"/>
                  </a:moveTo>
                  <a:lnTo>
                    <a:pt x="2489341" y="0"/>
                  </a:lnTo>
                  <a:lnTo>
                    <a:pt x="2489341" y="958026"/>
                  </a:lnTo>
                  <a:lnTo>
                    <a:pt x="0" y="9580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64650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2240" tIns="81280" rIns="142240" bIns="8128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b="1" kern="1200">
                  <a:solidFill>
                    <a:schemeClr val="bg1"/>
                  </a:solidFill>
                </a:rPr>
                <a:t>X-CUBE-CRYPTOLIB</a:t>
              </a:r>
              <a:endParaRPr lang="en-US" sz="2000" kern="1200">
                <a:solidFill>
                  <a:schemeClr val="bg1"/>
                </a:solidFill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B7E6888E-FB50-4931-908E-069CA2AD2715}"/>
                </a:ext>
              </a:extLst>
            </p:cNvPr>
            <p:cNvSpPr/>
            <p:nvPr/>
          </p:nvSpPr>
          <p:spPr>
            <a:xfrm>
              <a:off x="603229" y="2463664"/>
              <a:ext cx="2489341" cy="3348899"/>
            </a:xfrm>
            <a:custGeom>
              <a:avLst/>
              <a:gdLst>
                <a:gd name="connsiteX0" fmla="*/ 0 w 2489341"/>
                <a:gd name="connsiteY0" fmla="*/ 0 h 3348899"/>
                <a:gd name="connsiteX1" fmla="*/ 2489341 w 2489341"/>
                <a:gd name="connsiteY1" fmla="*/ 0 h 3348899"/>
                <a:gd name="connsiteX2" fmla="*/ 2489341 w 2489341"/>
                <a:gd name="connsiteY2" fmla="*/ 3348899 h 3348899"/>
                <a:gd name="connsiteX3" fmla="*/ 0 w 2489341"/>
                <a:gd name="connsiteY3" fmla="*/ 3348899 h 3348899"/>
                <a:gd name="connsiteX4" fmla="*/ 0 w 2489341"/>
                <a:gd name="connsiteY4" fmla="*/ 0 h 3348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9341" h="3348899">
                  <a:moveTo>
                    <a:pt x="0" y="0"/>
                  </a:moveTo>
                  <a:lnTo>
                    <a:pt x="2489341" y="0"/>
                  </a:lnTo>
                  <a:lnTo>
                    <a:pt x="2489341" y="3348899"/>
                  </a:lnTo>
                  <a:lnTo>
                    <a:pt x="0" y="33488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64650"/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6680" tIns="106680" rIns="142240" bIns="160020" numCol="1" spcCol="1270" anchor="t" anchorCtr="0">
              <a:noAutofit/>
            </a:bodyPr>
            <a:lstStyle/>
            <a:p>
              <a:pPr marL="228600" lvl="1" indent="-228600" algn="l" defTabSz="8890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zh-CN" altLang="en-US" sz="2000" kern="1200">
                  <a:solidFill>
                    <a:schemeClr val="bg1"/>
                  </a:solidFill>
                </a:rPr>
                <a:t>纯软件库</a:t>
              </a:r>
              <a:endParaRPr lang="en-US" sz="2000" kern="1200">
                <a:solidFill>
                  <a:schemeClr val="bg1"/>
                </a:solidFill>
              </a:endParaRPr>
            </a:p>
            <a:p>
              <a:pPr marL="228600" lvl="1" indent="-228600" algn="l" defTabSz="8890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zh-CN" altLang="en-US" sz="2000" kern="1200">
                  <a:solidFill>
                    <a:schemeClr val="bg1"/>
                  </a:solidFill>
                </a:rPr>
                <a:t>或带硬件加速的版本</a:t>
              </a:r>
              <a:endParaRPr lang="en-US" sz="2000" kern="1200">
                <a:solidFill>
                  <a:schemeClr val="bg1"/>
                </a:solidFill>
              </a:endParaRPr>
            </a:p>
            <a:p>
              <a:pPr marL="228600" lvl="1" indent="-228600" algn="l" defTabSz="8890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sz="2000" kern="1200">
                  <a:solidFill>
                    <a:schemeClr val="bg1"/>
                  </a:solidFill>
                </a:rPr>
                <a:t>V3.1.1 </a:t>
              </a:r>
              <a:r>
                <a:rPr lang="en-US" altLang="zh-CN" sz="2000" kern="1200">
                  <a:solidFill>
                    <a:schemeClr val="bg1"/>
                  </a:solidFill>
                </a:rPr>
                <a:t>+ </a:t>
              </a:r>
              <a:r>
                <a:rPr lang="zh-CN" altLang="en-US" sz="2000" kern="1200">
                  <a:solidFill>
                    <a:schemeClr val="bg1"/>
                  </a:solidFill>
                </a:rPr>
                <a:t>补丁版本 （支持最新</a:t>
              </a:r>
              <a:r>
                <a:rPr lang="en-US" altLang="zh-CN" sz="2000" kern="1200">
                  <a:solidFill>
                    <a:schemeClr val="bg1"/>
                  </a:solidFill>
                </a:rPr>
                <a:t>STM32</a:t>
              </a:r>
              <a:r>
                <a:rPr lang="zh-CN" altLang="en-US" sz="2000" kern="1200">
                  <a:solidFill>
                    <a:schemeClr val="bg1"/>
                  </a:solidFill>
                </a:rPr>
                <a:t>产品系列）</a:t>
              </a:r>
              <a:endParaRPr lang="en-US" sz="2000" kern="1200">
                <a:solidFill>
                  <a:schemeClr val="bg1"/>
                </a:solidFill>
              </a:endParaRPr>
            </a:p>
            <a:p>
              <a:pPr marL="228600" lvl="1" indent="-228600" algn="l" defTabSz="8890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zh-CN" altLang="en-US" sz="2000" b="1" kern="1200">
                  <a:solidFill>
                    <a:schemeClr val="bg1"/>
                  </a:solidFill>
                </a:rPr>
                <a:t>今年还将发布</a:t>
              </a:r>
              <a:r>
                <a:rPr lang="en-US" sz="2000" b="1" kern="1200">
                  <a:solidFill>
                    <a:schemeClr val="bg1"/>
                  </a:solidFill>
                </a:rPr>
                <a:t>V4</a:t>
              </a:r>
              <a:r>
                <a:rPr lang="zh-CN" altLang="en-US" sz="2000" b="1" kern="1200">
                  <a:solidFill>
                    <a:schemeClr val="bg1"/>
                  </a:solidFill>
                </a:rPr>
                <a:t>版本</a:t>
              </a:r>
              <a:endParaRPr lang="en-US" sz="2000" b="1" kern="120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ADC5AD5-2C5F-44C8-BEFC-4173A861853D}"/>
              </a:ext>
            </a:extLst>
          </p:cNvPr>
          <p:cNvGrpSpPr/>
          <p:nvPr/>
        </p:nvGrpSpPr>
        <p:grpSpPr>
          <a:xfrm>
            <a:off x="3381835" y="2551075"/>
            <a:ext cx="2489341" cy="4306925"/>
            <a:chOff x="3441079" y="1505638"/>
            <a:chExt cx="2489341" cy="4306925"/>
          </a:xfrm>
          <a:solidFill>
            <a:srgbClr val="FFC000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DC4F20BC-62D7-43FF-9701-886F234FD66A}"/>
                </a:ext>
              </a:extLst>
            </p:cNvPr>
            <p:cNvSpPr/>
            <p:nvPr/>
          </p:nvSpPr>
          <p:spPr>
            <a:xfrm>
              <a:off x="3441079" y="1505638"/>
              <a:ext cx="2489341" cy="958026"/>
            </a:xfrm>
            <a:custGeom>
              <a:avLst/>
              <a:gdLst>
                <a:gd name="connsiteX0" fmla="*/ 0 w 2489341"/>
                <a:gd name="connsiteY0" fmla="*/ 0 h 958026"/>
                <a:gd name="connsiteX1" fmla="*/ 2489341 w 2489341"/>
                <a:gd name="connsiteY1" fmla="*/ 0 h 958026"/>
                <a:gd name="connsiteX2" fmla="*/ 2489341 w 2489341"/>
                <a:gd name="connsiteY2" fmla="*/ 958026 h 958026"/>
                <a:gd name="connsiteX3" fmla="*/ 0 w 2489341"/>
                <a:gd name="connsiteY3" fmla="*/ 958026 h 958026"/>
                <a:gd name="connsiteX4" fmla="*/ 0 w 2489341"/>
                <a:gd name="connsiteY4" fmla="*/ 0 h 958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9341" h="958026">
                  <a:moveTo>
                    <a:pt x="0" y="0"/>
                  </a:moveTo>
                  <a:lnTo>
                    <a:pt x="2489341" y="0"/>
                  </a:lnTo>
                  <a:lnTo>
                    <a:pt x="2489341" y="958026"/>
                  </a:lnTo>
                  <a:lnTo>
                    <a:pt x="0" y="95802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2240" tIns="81280" rIns="142240" bIns="8128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2000" kern="1200">
                  <a:solidFill>
                    <a:schemeClr val="tx1"/>
                  </a:solidFill>
                </a:rPr>
                <a:t>对称密钥</a:t>
              </a:r>
              <a:r>
                <a:rPr lang="en-US" altLang="zh-CN" sz="2000" kern="1200">
                  <a:solidFill>
                    <a:schemeClr val="tx1"/>
                  </a:solidFill>
                </a:rPr>
                <a:t>, HASH, TRNG </a:t>
              </a:r>
              <a:r>
                <a:rPr lang="zh-CN" altLang="en-US" sz="2000" kern="1200">
                  <a:solidFill>
                    <a:schemeClr val="tx1"/>
                  </a:solidFill>
                </a:rPr>
                <a:t>硬件模块</a:t>
              </a:r>
              <a:endParaRPr lang="en-US" sz="2000" kern="120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14DBB47-4ABF-4D4C-A5C9-C1B16B1E8575}"/>
                </a:ext>
              </a:extLst>
            </p:cNvPr>
            <p:cNvSpPr/>
            <p:nvPr/>
          </p:nvSpPr>
          <p:spPr>
            <a:xfrm>
              <a:off x="3441079" y="2463664"/>
              <a:ext cx="2489341" cy="3348899"/>
            </a:xfrm>
            <a:custGeom>
              <a:avLst/>
              <a:gdLst>
                <a:gd name="connsiteX0" fmla="*/ 0 w 2489341"/>
                <a:gd name="connsiteY0" fmla="*/ 0 h 3348899"/>
                <a:gd name="connsiteX1" fmla="*/ 2489341 w 2489341"/>
                <a:gd name="connsiteY1" fmla="*/ 0 h 3348899"/>
                <a:gd name="connsiteX2" fmla="*/ 2489341 w 2489341"/>
                <a:gd name="connsiteY2" fmla="*/ 3348899 h 3348899"/>
                <a:gd name="connsiteX3" fmla="*/ 0 w 2489341"/>
                <a:gd name="connsiteY3" fmla="*/ 3348899 h 3348899"/>
                <a:gd name="connsiteX4" fmla="*/ 0 w 2489341"/>
                <a:gd name="connsiteY4" fmla="*/ 0 h 3348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9341" h="3348899">
                  <a:moveTo>
                    <a:pt x="0" y="0"/>
                  </a:moveTo>
                  <a:lnTo>
                    <a:pt x="2489341" y="0"/>
                  </a:lnTo>
                  <a:lnTo>
                    <a:pt x="2489341" y="3348899"/>
                  </a:lnTo>
                  <a:lnTo>
                    <a:pt x="0" y="334889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6680" tIns="106680" rIns="142240" bIns="160020" numCol="1" spcCol="1270" anchor="t" anchorCtr="0">
              <a:noAutofit/>
            </a:bodyPr>
            <a:lstStyle/>
            <a:p>
              <a:pPr marL="228600" lvl="1" indent="-228600" algn="l" defTabSz="8890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zh-CN" altLang="en-US" sz="2000" kern="1200"/>
                <a:t>众多</a:t>
              </a:r>
              <a:r>
                <a:rPr lang="en-US" altLang="zh-CN" sz="2000" kern="1200"/>
                <a:t>STM32</a:t>
              </a:r>
              <a:r>
                <a:rPr lang="zh-CN" altLang="en-US" sz="2000" kern="1200"/>
                <a:t>系列有支持</a:t>
              </a:r>
              <a:endParaRPr lang="en-US" sz="2000" kern="1200"/>
            </a:p>
            <a:p>
              <a:pPr marL="228600" lvl="1" indent="-228600" algn="l" defTabSz="8890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zh-CN" altLang="en-US" sz="2000" kern="1200"/>
                <a:t>参考具体型号规格书</a:t>
              </a:r>
              <a:endParaRPr lang="en-US" sz="2000" kern="1200"/>
            </a:p>
          </p:txBody>
        </p:sp>
      </p:grpSp>
    </p:spTree>
    <p:extLst>
      <p:ext uri="{BB962C8B-B14F-4D97-AF65-F5344CB8AC3E}">
        <p14:creationId xmlns:p14="http://schemas.microsoft.com/office/powerpoint/2010/main" val="20117737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CD1BF39-DA57-4049-BF27-573984FCD2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想解决什么问题？</a:t>
            </a:r>
            <a:endParaRPr lang="en-US" altLang="zh-CN"/>
          </a:p>
          <a:p>
            <a:r>
              <a:rPr lang="zh-CN" altLang="en-US"/>
              <a:t>有什么用处？</a:t>
            </a:r>
            <a:endParaRPr lang="en-US" altLang="zh-CN"/>
          </a:p>
          <a:p>
            <a:r>
              <a:rPr lang="zh-CN" altLang="en-US"/>
              <a:t>哪些应用场景用到了隔离？</a:t>
            </a:r>
            <a:endParaRPr lang="en-US" altLang="zh-CN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531601A-DD37-4FD5-89FF-6C89CB35C8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安全隔离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71B1EA-51B1-4E56-A78A-FED89BB27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42E78-4FE3-4E16-9FB9-64A349BFE3FC}" type="slidenum">
              <a:rPr lang="fr-FR" smtClean="0"/>
              <a:pPr/>
              <a:t>17</a:t>
            </a:fld>
            <a:endParaRPr lang="fr-FR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4C0D658-711C-4F4A-B32F-56E69E848B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2804" y="226229"/>
            <a:ext cx="852463" cy="852463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25BE1EBA-59E0-461F-A150-7178869E432B}"/>
              </a:ext>
            </a:extLst>
          </p:cNvPr>
          <p:cNvGrpSpPr/>
          <p:nvPr/>
        </p:nvGrpSpPr>
        <p:grpSpPr>
          <a:xfrm>
            <a:off x="8832939" y="3339831"/>
            <a:ext cx="2527119" cy="2527248"/>
            <a:chOff x="8832939" y="3339831"/>
            <a:chExt cx="2527119" cy="2527248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4842EFB6-B75D-47EF-A181-AC26949CD9A1}"/>
                </a:ext>
              </a:extLst>
            </p:cNvPr>
            <p:cNvSpPr/>
            <p:nvPr/>
          </p:nvSpPr>
          <p:spPr>
            <a:xfrm>
              <a:off x="8832939" y="3339831"/>
              <a:ext cx="2527119" cy="2527248"/>
            </a:xfrm>
            <a:prstGeom prst="ellipse">
              <a:avLst/>
            </a:prstGeom>
            <a:solidFill>
              <a:srgbClr val="04572F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ADB76277-81C3-42FD-8245-EB148A0BBD7F}"/>
                </a:ext>
              </a:extLst>
            </p:cNvPr>
            <p:cNvSpPr/>
            <p:nvPr/>
          </p:nvSpPr>
          <p:spPr>
            <a:xfrm>
              <a:off x="8917466" y="3424088"/>
              <a:ext cx="2359150" cy="2358735"/>
            </a:xfrm>
            <a:custGeom>
              <a:avLst/>
              <a:gdLst>
                <a:gd name="connsiteX0" fmla="*/ 0 w 2359150"/>
                <a:gd name="connsiteY0" fmla="*/ 1179368 h 2358735"/>
                <a:gd name="connsiteX1" fmla="*/ 1179575 w 2359150"/>
                <a:gd name="connsiteY1" fmla="*/ 0 h 2358735"/>
                <a:gd name="connsiteX2" fmla="*/ 2359150 w 2359150"/>
                <a:gd name="connsiteY2" fmla="*/ 1179368 h 2358735"/>
                <a:gd name="connsiteX3" fmla="*/ 1179575 w 2359150"/>
                <a:gd name="connsiteY3" fmla="*/ 2358736 h 2358735"/>
                <a:gd name="connsiteX4" fmla="*/ 0 w 2359150"/>
                <a:gd name="connsiteY4" fmla="*/ 1179368 h 2358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59150" h="2358735">
                  <a:moveTo>
                    <a:pt x="0" y="1179368"/>
                  </a:moveTo>
                  <a:cubicBezTo>
                    <a:pt x="0" y="528021"/>
                    <a:pt x="528114" y="0"/>
                    <a:pt x="1179575" y="0"/>
                  </a:cubicBezTo>
                  <a:cubicBezTo>
                    <a:pt x="1831036" y="0"/>
                    <a:pt x="2359150" y="528021"/>
                    <a:pt x="2359150" y="1179368"/>
                  </a:cubicBezTo>
                  <a:cubicBezTo>
                    <a:pt x="2359150" y="1830715"/>
                    <a:pt x="1831036" y="2358736"/>
                    <a:pt x="1179575" y="2358736"/>
                  </a:cubicBezTo>
                  <a:cubicBezTo>
                    <a:pt x="528114" y="2358736"/>
                    <a:pt x="0" y="1830715"/>
                    <a:pt x="0" y="1179368"/>
                  </a:cubicBez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67501" tIns="367505" rIns="367502" bIns="367506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2400" kern="1200"/>
                <a:t>降低软件漏洞可能带来的风险</a:t>
              </a:r>
              <a:endParaRPr lang="en-US" sz="2400" kern="1200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AD350A3-C76F-4E48-81D6-BE9F4BD550AE}"/>
              </a:ext>
            </a:extLst>
          </p:cNvPr>
          <p:cNvGrpSpPr/>
          <p:nvPr/>
        </p:nvGrpSpPr>
        <p:grpSpPr>
          <a:xfrm>
            <a:off x="6210436" y="3339654"/>
            <a:ext cx="2527160" cy="2527160"/>
            <a:chOff x="6210436" y="3339654"/>
            <a:chExt cx="2527160" cy="2527160"/>
          </a:xfrm>
        </p:grpSpPr>
        <p:sp>
          <p:nvSpPr>
            <p:cNvPr id="10" name="Teardrop 9">
              <a:extLst>
                <a:ext uri="{FF2B5EF4-FFF2-40B4-BE49-F238E27FC236}">
                  <a16:creationId xmlns:a16="http://schemas.microsoft.com/office/drawing/2014/main" id="{0317EB8D-61D2-4EDB-ABC3-539C3A77FB56}"/>
                </a:ext>
              </a:extLst>
            </p:cNvPr>
            <p:cNvSpPr/>
            <p:nvPr/>
          </p:nvSpPr>
          <p:spPr>
            <a:xfrm rot="2700000">
              <a:off x="6210436" y="3339654"/>
              <a:ext cx="2527160" cy="2527160"/>
            </a:xfrm>
            <a:prstGeom prst="teardrop">
              <a:avLst>
                <a:gd name="adj" fmla="val 10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C8869F-114F-4508-A226-29C042B4E39B}"/>
                </a:ext>
              </a:extLst>
            </p:cNvPr>
            <p:cNvSpPr/>
            <p:nvPr/>
          </p:nvSpPr>
          <p:spPr>
            <a:xfrm>
              <a:off x="6305820" y="3424088"/>
              <a:ext cx="2359150" cy="2358735"/>
            </a:xfrm>
            <a:custGeom>
              <a:avLst/>
              <a:gdLst>
                <a:gd name="connsiteX0" fmla="*/ 0 w 2359150"/>
                <a:gd name="connsiteY0" fmla="*/ 1179368 h 2358735"/>
                <a:gd name="connsiteX1" fmla="*/ 1179575 w 2359150"/>
                <a:gd name="connsiteY1" fmla="*/ 0 h 2358735"/>
                <a:gd name="connsiteX2" fmla="*/ 2359150 w 2359150"/>
                <a:gd name="connsiteY2" fmla="*/ 1179368 h 2358735"/>
                <a:gd name="connsiteX3" fmla="*/ 1179575 w 2359150"/>
                <a:gd name="connsiteY3" fmla="*/ 2358736 h 2358735"/>
                <a:gd name="connsiteX4" fmla="*/ 0 w 2359150"/>
                <a:gd name="connsiteY4" fmla="*/ 1179368 h 2358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59150" h="2358735">
                  <a:moveTo>
                    <a:pt x="0" y="1179368"/>
                  </a:moveTo>
                  <a:cubicBezTo>
                    <a:pt x="0" y="528021"/>
                    <a:pt x="528114" y="0"/>
                    <a:pt x="1179575" y="0"/>
                  </a:cubicBezTo>
                  <a:cubicBezTo>
                    <a:pt x="1831036" y="0"/>
                    <a:pt x="2359150" y="528021"/>
                    <a:pt x="2359150" y="1179368"/>
                  </a:cubicBezTo>
                  <a:cubicBezTo>
                    <a:pt x="2359150" y="1830715"/>
                    <a:pt x="1831036" y="2358736"/>
                    <a:pt x="1179575" y="2358736"/>
                  </a:cubicBezTo>
                  <a:cubicBezTo>
                    <a:pt x="528114" y="2358736"/>
                    <a:pt x="0" y="1830715"/>
                    <a:pt x="0" y="1179368"/>
                  </a:cubicBez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67501" tIns="367505" rIns="367502" bIns="367506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2400" kern="1200"/>
                <a:t>隔离关键资源与操作</a:t>
              </a:r>
              <a:endParaRPr lang="en-US" sz="2400" kern="1200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B3400D0-FC8E-46FF-B57F-393BFD4B97A3}"/>
              </a:ext>
            </a:extLst>
          </p:cNvPr>
          <p:cNvGrpSpPr/>
          <p:nvPr/>
        </p:nvGrpSpPr>
        <p:grpSpPr>
          <a:xfrm>
            <a:off x="3609627" y="3339654"/>
            <a:ext cx="2527160" cy="2527160"/>
            <a:chOff x="3609627" y="3339654"/>
            <a:chExt cx="2527160" cy="2527160"/>
          </a:xfrm>
        </p:grpSpPr>
        <p:sp>
          <p:nvSpPr>
            <p:cNvPr id="12" name="Teardrop 11">
              <a:extLst>
                <a:ext uri="{FF2B5EF4-FFF2-40B4-BE49-F238E27FC236}">
                  <a16:creationId xmlns:a16="http://schemas.microsoft.com/office/drawing/2014/main" id="{49635995-18BE-44B3-96B4-C3B1B5B539FC}"/>
                </a:ext>
              </a:extLst>
            </p:cNvPr>
            <p:cNvSpPr/>
            <p:nvPr/>
          </p:nvSpPr>
          <p:spPr>
            <a:xfrm rot="2700000">
              <a:off x="3609627" y="3339654"/>
              <a:ext cx="2527160" cy="2527160"/>
            </a:xfrm>
            <a:prstGeom prst="teardrop">
              <a:avLst>
                <a:gd name="adj" fmla="val 100000"/>
              </a:avLst>
            </a:prstGeom>
            <a:solidFill>
              <a:srgbClr val="E6007E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096C90A9-C3F6-4540-A1DE-C90E0FEEE255}"/>
                </a:ext>
              </a:extLst>
            </p:cNvPr>
            <p:cNvSpPr/>
            <p:nvPr/>
          </p:nvSpPr>
          <p:spPr>
            <a:xfrm>
              <a:off x="3694174" y="3424088"/>
              <a:ext cx="2359150" cy="2358735"/>
            </a:xfrm>
            <a:custGeom>
              <a:avLst/>
              <a:gdLst>
                <a:gd name="connsiteX0" fmla="*/ 0 w 2359150"/>
                <a:gd name="connsiteY0" fmla="*/ 1179368 h 2358735"/>
                <a:gd name="connsiteX1" fmla="*/ 1179575 w 2359150"/>
                <a:gd name="connsiteY1" fmla="*/ 0 h 2358735"/>
                <a:gd name="connsiteX2" fmla="*/ 2359150 w 2359150"/>
                <a:gd name="connsiteY2" fmla="*/ 1179368 h 2358735"/>
                <a:gd name="connsiteX3" fmla="*/ 1179575 w 2359150"/>
                <a:gd name="connsiteY3" fmla="*/ 2358736 h 2358735"/>
                <a:gd name="connsiteX4" fmla="*/ 0 w 2359150"/>
                <a:gd name="connsiteY4" fmla="*/ 1179368 h 2358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59150" h="2358735">
                  <a:moveTo>
                    <a:pt x="0" y="1179368"/>
                  </a:moveTo>
                  <a:cubicBezTo>
                    <a:pt x="0" y="528021"/>
                    <a:pt x="528114" y="0"/>
                    <a:pt x="1179575" y="0"/>
                  </a:cubicBezTo>
                  <a:cubicBezTo>
                    <a:pt x="1831036" y="0"/>
                    <a:pt x="2359150" y="528021"/>
                    <a:pt x="2359150" y="1179368"/>
                  </a:cubicBezTo>
                  <a:cubicBezTo>
                    <a:pt x="2359150" y="1830715"/>
                    <a:pt x="1831036" y="2358736"/>
                    <a:pt x="1179575" y="2358736"/>
                  </a:cubicBezTo>
                  <a:cubicBezTo>
                    <a:pt x="528114" y="2358736"/>
                    <a:pt x="0" y="1830715"/>
                    <a:pt x="0" y="1179368"/>
                  </a:cubicBezTo>
                  <a:close/>
                </a:path>
              </a:pathLst>
            </a:custGeom>
            <a:ln>
              <a:solidFill>
                <a:srgbClr val="E6007E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67502" tIns="367505" rIns="367501" bIns="367506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2400" kern="1200"/>
                <a:t>软件漏洞可能导致关键信息受损</a:t>
              </a:r>
              <a:endParaRPr lang="en-US" sz="2400" kern="1200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795AA68-712D-4C73-B3B4-8DC9689A3D93}"/>
              </a:ext>
            </a:extLst>
          </p:cNvPr>
          <p:cNvGrpSpPr/>
          <p:nvPr/>
        </p:nvGrpSpPr>
        <p:grpSpPr>
          <a:xfrm>
            <a:off x="997981" y="3339654"/>
            <a:ext cx="2527160" cy="2527160"/>
            <a:chOff x="997981" y="3339654"/>
            <a:chExt cx="2527160" cy="2527160"/>
          </a:xfrm>
        </p:grpSpPr>
        <p:sp>
          <p:nvSpPr>
            <p:cNvPr id="14" name="Teardrop 13">
              <a:extLst>
                <a:ext uri="{FF2B5EF4-FFF2-40B4-BE49-F238E27FC236}">
                  <a16:creationId xmlns:a16="http://schemas.microsoft.com/office/drawing/2014/main" id="{91BBA6B7-80FB-4544-A542-3989F43132FC}"/>
                </a:ext>
              </a:extLst>
            </p:cNvPr>
            <p:cNvSpPr/>
            <p:nvPr/>
          </p:nvSpPr>
          <p:spPr>
            <a:xfrm rot="2700000">
              <a:off x="997981" y="3339654"/>
              <a:ext cx="2527160" cy="2527160"/>
            </a:xfrm>
            <a:prstGeom prst="teardrop">
              <a:avLst>
                <a:gd name="adj" fmla="val 100000"/>
              </a:avLst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7AB4C930-E231-48C7-871C-77A6ECC4E0FA}"/>
                </a:ext>
              </a:extLst>
            </p:cNvPr>
            <p:cNvSpPr/>
            <p:nvPr/>
          </p:nvSpPr>
          <p:spPr>
            <a:xfrm>
              <a:off x="1082528" y="3424088"/>
              <a:ext cx="2359150" cy="2358735"/>
            </a:xfrm>
            <a:custGeom>
              <a:avLst/>
              <a:gdLst>
                <a:gd name="connsiteX0" fmla="*/ 0 w 2359150"/>
                <a:gd name="connsiteY0" fmla="*/ 1179368 h 2358735"/>
                <a:gd name="connsiteX1" fmla="*/ 1179575 w 2359150"/>
                <a:gd name="connsiteY1" fmla="*/ 0 h 2358735"/>
                <a:gd name="connsiteX2" fmla="*/ 2359150 w 2359150"/>
                <a:gd name="connsiteY2" fmla="*/ 1179368 h 2358735"/>
                <a:gd name="connsiteX3" fmla="*/ 1179575 w 2359150"/>
                <a:gd name="connsiteY3" fmla="*/ 2358736 h 2358735"/>
                <a:gd name="connsiteX4" fmla="*/ 0 w 2359150"/>
                <a:gd name="connsiteY4" fmla="*/ 1179368 h 2358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59150" h="2358735">
                  <a:moveTo>
                    <a:pt x="0" y="1179368"/>
                  </a:moveTo>
                  <a:cubicBezTo>
                    <a:pt x="0" y="528021"/>
                    <a:pt x="528114" y="0"/>
                    <a:pt x="1179575" y="0"/>
                  </a:cubicBezTo>
                  <a:cubicBezTo>
                    <a:pt x="1831036" y="0"/>
                    <a:pt x="2359150" y="528021"/>
                    <a:pt x="2359150" y="1179368"/>
                  </a:cubicBezTo>
                  <a:cubicBezTo>
                    <a:pt x="2359150" y="1830715"/>
                    <a:pt x="1831036" y="2358736"/>
                    <a:pt x="1179575" y="2358736"/>
                  </a:cubicBezTo>
                  <a:cubicBezTo>
                    <a:pt x="528114" y="2358736"/>
                    <a:pt x="0" y="1830715"/>
                    <a:pt x="0" y="1179368"/>
                  </a:cubicBezTo>
                  <a:close/>
                </a:path>
              </a:pathLst>
            </a:custGeom>
            <a:ln>
              <a:solidFill>
                <a:srgbClr val="FFC0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67502" tIns="367505" rIns="367501" bIns="367506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2400" kern="1200"/>
                <a:t>软件可能存在漏洞</a:t>
              </a:r>
              <a:endParaRPr lang="en-US" sz="2400" kern="1200"/>
            </a:p>
          </p:txBody>
        </p:sp>
      </p:grpSp>
    </p:spTree>
    <p:extLst>
      <p:ext uri="{BB962C8B-B14F-4D97-AF65-F5344CB8AC3E}">
        <p14:creationId xmlns:p14="http://schemas.microsoft.com/office/powerpoint/2010/main" val="30428453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>
            <a:extLst>
              <a:ext uri="{FF2B5EF4-FFF2-40B4-BE49-F238E27FC236}">
                <a16:creationId xmlns:a16="http://schemas.microsoft.com/office/drawing/2014/main" id="{126FB8C1-5209-4DEC-8718-897496AC6610}"/>
              </a:ext>
            </a:extLst>
          </p:cNvPr>
          <p:cNvGrpSpPr/>
          <p:nvPr/>
        </p:nvGrpSpPr>
        <p:grpSpPr>
          <a:xfrm>
            <a:off x="438130" y="1694969"/>
            <a:ext cx="11172131" cy="3979181"/>
            <a:chOff x="438130" y="1694969"/>
            <a:chExt cx="11172131" cy="3979181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B29C4E9-7B53-4245-B20A-6D884AB343D9}"/>
                </a:ext>
              </a:extLst>
            </p:cNvPr>
            <p:cNvSpPr/>
            <p:nvPr/>
          </p:nvSpPr>
          <p:spPr>
            <a:xfrm>
              <a:off x="438130" y="1694969"/>
              <a:ext cx="11172131" cy="1517338"/>
            </a:xfrm>
            <a:custGeom>
              <a:avLst/>
              <a:gdLst>
                <a:gd name="connsiteX0" fmla="*/ 0 w 10422358"/>
                <a:gd name="connsiteY0" fmla="*/ 379335 h 1517338"/>
                <a:gd name="connsiteX1" fmla="*/ 9663689 w 10422358"/>
                <a:gd name="connsiteY1" fmla="*/ 379335 h 1517338"/>
                <a:gd name="connsiteX2" fmla="*/ 9663689 w 10422358"/>
                <a:gd name="connsiteY2" fmla="*/ 0 h 1517338"/>
                <a:gd name="connsiteX3" fmla="*/ 10422358 w 10422358"/>
                <a:gd name="connsiteY3" fmla="*/ 758669 h 1517338"/>
                <a:gd name="connsiteX4" fmla="*/ 9663689 w 10422358"/>
                <a:gd name="connsiteY4" fmla="*/ 1517338 h 1517338"/>
                <a:gd name="connsiteX5" fmla="*/ 9663689 w 10422358"/>
                <a:gd name="connsiteY5" fmla="*/ 1138004 h 1517338"/>
                <a:gd name="connsiteX6" fmla="*/ 0 w 10422358"/>
                <a:gd name="connsiteY6" fmla="*/ 1138004 h 1517338"/>
                <a:gd name="connsiteX7" fmla="*/ 0 w 10422358"/>
                <a:gd name="connsiteY7" fmla="*/ 379335 h 151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422358" h="1517338">
                  <a:moveTo>
                    <a:pt x="0" y="379335"/>
                  </a:moveTo>
                  <a:lnTo>
                    <a:pt x="9663689" y="379335"/>
                  </a:lnTo>
                  <a:lnTo>
                    <a:pt x="9663689" y="0"/>
                  </a:lnTo>
                  <a:lnTo>
                    <a:pt x="10422358" y="758669"/>
                  </a:lnTo>
                  <a:lnTo>
                    <a:pt x="9663689" y="1517338"/>
                  </a:lnTo>
                  <a:lnTo>
                    <a:pt x="9663689" y="1138004"/>
                  </a:lnTo>
                  <a:lnTo>
                    <a:pt x="0" y="1138004"/>
                  </a:lnTo>
                  <a:lnTo>
                    <a:pt x="0" y="379335"/>
                  </a:lnTo>
                  <a:close/>
                </a:path>
              </a:pathLst>
            </a:custGeom>
            <a:solidFill>
              <a:srgbClr val="3CB4E6"/>
            </a:solidFill>
            <a:ln>
              <a:solidFill>
                <a:srgbClr val="3CB4E6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70775" rIns="633334" bIns="620212" numCol="1" spcCol="1270" anchor="ctr" anchorCtr="0">
              <a:noAutofit/>
            </a:bodyPr>
            <a:lstStyle/>
            <a:p>
              <a:pPr marL="0" lvl="0" indent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2400" b="1" kern="1200">
                  <a:solidFill>
                    <a:schemeClr val="bg1"/>
                  </a:solidFill>
                </a:rPr>
                <a:t>内核自带的</a:t>
              </a:r>
              <a:r>
                <a:rPr lang="en-US" altLang="zh-CN" sz="2400" b="1" kern="1200">
                  <a:solidFill>
                    <a:schemeClr val="bg1"/>
                  </a:solidFill>
                </a:rPr>
                <a:t>MPU</a:t>
              </a:r>
              <a:endParaRPr lang="en-US" sz="2400" kern="1200">
                <a:solidFill>
                  <a:schemeClr val="bg1"/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5E9AA7BD-612C-4A6D-B1C4-5D00729E09F7}"/>
                </a:ext>
              </a:extLst>
            </p:cNvPr>
            <p:cNvSpPr/>
            <p:nvPr/>
          </p:nvSpPr>
          <p:spPr>
            <a:xfrm>
              <a:off x="438131" y="2867531"/>
              <a:ext cx="2402353" cy="2806619"/>
            </a:xfrm>
            <a:custGeom>
              <a:avLst/>
              <a:gdLst>
                <a:gd name="connsiteX0" fmla="*/ 0 w 2402353"/>
                <a:gd name="connsiteY0" fmla="*/ 0 h 2806619"/>
                <a:gd name="connsiteX1" fmla="*/ 2402353 w 2402353"/>
                <a:gd name="connsiteY1" fmla="*/ 0 h 2806619"/>
                <a:gd name="connsiteX2" fmla="*/ 2402353 w 2402353"/>
                <a:gd name="connsiteY2" fmla="*/ 2806619 h 2806619"/>
                <a:gd name="connsiteX3" fmla="*/ 0 w 2402353"/>
                <a:gd name="connsiteY3" fmla="*/ 2806619 h 2806619"/>
                <a:gd name="connsiteX4" fmla="*/ 0 w 2402353"/>
                <a:gd name="connsiteY4" fmla="*/ 0 h 2806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02353" h="2806619">
                  <a:moveTo>
                    <a:pt x="0" y="0"/>
                  </a:moveTo>
                  <a:lnTo>
                    <a:pt x="2402353" y="0"/>
                  </a:lnTo>
                  <a:lnTo>
                    <a:pt x="2402353" y="2806619"/>
                  </a:lnTo>
                  <a:lnTo>
                    <a:pt x="0" y="28066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4E6"/>
            </a:solidFill>
            <a:ln>
              <a:solidFill>
                <a:srgbClr val="3CB4E6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8580" tIns="68580" rIns="68580" bIns="68580" numCol="1" spcCol="1270" anchor="t" anchorCtr="0">
              <a:noAutofit/>
            </a:bodyPr>
            <a:lstStyle/>
            <a:p>
              <a:pPr marL="0" lvl="0" indent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Tx/>
                <a:buNone/>
              </a:pPr>
              <a:r>
                <a:rPr lang="zh-CN" altLang="en-US" sz="1800" kern="1200">
                  <a:solidFill>
                    <a:schemeClr val="bg1"/>
                  </a:solidFill>
                </a:rPr>
                <a:t>通过内核的</a:t>
              </a:r>
              <a:r>
                <a:rPr lang="en-US" altLang="zh-CN" sz="1800" kern="1200">
                  <a:solidFill>
                    <a:schemeClr val="bg1"/>
                  </a:solidFill>
                </a:rPr>
                <a:t>MPU</a:t>
              </a:r>
              <a:r>
                <a:rPr lang="zh-CN" altLang="en-US" sz="1800" kern="1200">
                  <a:solidFill>
                    <a:schemeClr val="bg1"/>
                  </a:solidFill>
                </a:rPr>
                <a:t>划分不同属性的地址区域</a:t>
              </a:r>
              <a:endParaRPr lang="en-US" sz="1800" kern="1200">
                <a:solidFill>
                  <a:schemeClr val="bg1"/>
                </a:solidFill>
              </a:endParaRPr>
            </a:p>
            <a:p>
              <a:pPr marL="0" lvl="0" indent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800" kern="1200">
                  <a:solidFill>
                    <a:schemeClr val="bg1"/>
                  </a:solidFill>
                </a:rPr>
                <a:t>结合内核的</a:t>
              </a:r>
              <a:r>
                <a:rPr lang="en-US" altLang="zh-CN" sz="1800" kern="1200">
                  <a:solidFill>
                    <a:schemeClr val="bg1"/>
                  </a:solidFill>
                </a:rPr>
                <a:t>User/</a:t>
              </a:r>
              <a:r>
                <a:rPr lang="en-US" altLang="zh-CN" sz="1800" kern="1200" err="1">
                  <a:solidFill>
                    <a:schemeClr val="bg1"/>
                  </a:solidFill>
                </a:rPr>
                <a:t>Priv</a:t>
              </a:r>
              <a:r>
                <a:rPr lang="en-US" altLang="zh-CN" sz="1800" kern="1200">
                  <a:solidFill>
                    <a:schemeClr val="bg1"/>
                  </a:solidFill>
                </a:rPr>
                <a:t> </a:t>
              </a:r>
              <a:r>
                <a:rPr lang="zh-CN" altLang="en-US" sz="1800" kern="1200">
                  <a:solidFill>
                    <a:schemeClr val="bg1"/>
                  </a:solidFill>
                </a:rPr>
                <a:t>模式实现对关键资源访问控制</a:t>
              </a:r>
              <a:endParaRPr lang="en-US" sz="1800" kern="1200">
                <a:solidFill>
                  <a:schemeClr val="bg1"/>
                </a:solidFill>
              </a:endParaRPr>
            </a:p>
            <a:p>
              <a:pPr marL="0" lvl="0" indent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800" kern="1200">
                  <a:solidFill>
                    <a:schemeClr val="bg1"/>
                  </a:solidFill>
                </a:rPr>
                <a:t>除了</a:t>
              </a:r>
              <a:r>
                <a:rPr lang="en-US" altLang="zh-CN" sz="1800" kern="1200">
                  <a:solidFill>
                    <a:schemeClr val="bg1"/>
                  </a:solidFill>
                </a:rPr>
                <a:t>M0</a:t>
              </a:r>
              <a:r>
                <a:rPr lang="zh-CN" altLang="en-US" sz="1800" kern="1200">
                  <a:solidFill>
                    <a:schemeClr val="bg1"/>
                  </a:solidFill>
                </a:rPr>
                <a:t>内核以外的所有</a:t>
              </a:r>
              <a:r>
                <a:rPr lang="en-US" altLang="zh-CN" sz="1800" kern="1200">
                  <a:solidFill>
                    <a:schemeClr val="bg1"/>
                  </a:solidFill>
                </a:rPr>
                <a:t>STM32</a:t>
              </a:r>
              <a:r>
                <a:rPr lang="zh-CN" altLang="en-US" sz="1800" kern="1200">
                  <a:solidFill>
                    <a:schemeClr val="bg1"/>
                  </a:solidFill>
                </a:rPr>
                <a:t>都适用</a:t>
              </a:r>
              <a:endParaRPr lang="en-US" sz="1800" kern="1200">
                <a:solidFill>
                  <a:schemeClr val="bg1"/>
                </a:solidFill>
              </a:endParaRPr>
            </a:p>
          </p:txBody>
        </p:sp>
      </p:grp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CD1BF39-DA57-4049-BF27-573984FCD2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038" y="1484313"/>
            <a:ext cx="11591925" cy="626833"/>
          </a:xfrm>
        </p:spPr>
        <p:txBody>
          <a:bodyPr/>
          <a:lstStyle/>
          <a:p>
            <a:r>
              <a:rPr lang="en-US"/>
              <a:t>STM32</a:t>
            </a:r>
            <a:r>
              <a:rPr lang="zh-CN" altLang="en-US"/>
              <a:t>支持哪些隔离机制？</a:t>
            </a:r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531601A-DD37-4FD5-89FF-6C89CB35C8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安全隔离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71B1EA-51B1-4E56-A78A-FED89BB27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42E78-4FE3-4E16-9FB9-64A349BFE3FC}" type="slidenum">
              <a:rPr lang="fr-FR" smtClean="0"/>
              <a:pPr/>
              <a:t>18</a:t>
            </a:fld>
            <a:endParaRPr lang="fr-FR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4C0D658-711C-4F4A-B32F-56E69E848B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2804" y="226229"/>
            <a:ext cx="852463" cy="852463"/>
          </a:xfrm>
          <a:prstGeom prst="rect">
            <a:avLst/>
          </a:prstGeom>
        </p:spPr>
      </p:pic>
      <p:grpSp>
        <p:nvGrpSpPr>
          <p:cNvPr id="44" name="Group 43">
            <a:extLst>
              <a:ext uri="{FF2B5EF4-FFF2-40B4-BE49-F238E27FC236}">
                <a16:creationId xmlns:a16="http://schemas.microsoft.com/office/drawing/2014/main" id="{5D78F2CF-4B51-44E7-B4B0-DB916E59C8CC}"/>
              </a:ext>
            </a:extLst>
          </p:cNvPr>
          <p:cNvGrpSpPr/>
          <p:nvPr/>
        </p:nvGrpSpPr>
        <p:grpSpPr>
          <a:xfrm>
            <a:off x="2840483" y="2200569"/>
            <a:ext cx="8769777" cy="3979180"/>
            <a:chOff x="2840483" y="2200569"/>
            <a:chExt cx="8769777" cy="3979180"/>
          </a:xfrm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843479F1-CEC9-4DC2-9262-7D3F56D8D23B}"/>
                </a:ext>
              </a:extLst>
            </p:cNvPr>
            <p:cNvSpPr/>
            <p:nvPr/>
          </p:nvSpPr>
          <p:spPr>
            <a:xfrm>
              <a:off x="2840483" y="2200569"/>
              <a:ext cx="8769777" cy="1517338"/>
            </a:xfrm>
            <a:custGeom>
              <a:avLst/>
              <a:gdLst>
                <a:gd name="connsiteX0" fmla="*/ 0 w 8020004"/>
                <a:gd name="connsiteY0" fmla="*/ 379335 h 1517338"/>
                <a:gd name="connsiteX1" fmla="*/ 7261335 w 8020004"/>
                <a:gd name="connsiteY1" fmla="*/ 379335 h 1517338"/>
                <a:gd name="connsiteX2" fmla="*/ 7261335 w 8020004"/>
                <a:gd name="connsiteY2" fmla="*/ 0 h 1517338"/>
                <a:gd name="connsiteX3" fmla="*/ 8020004 w 8020004"/>
                <a:gd name="connsiteY3" fmla="*/ 758669 h 1517338"/>
                <a:gd name="connsiteX4" fmla="*/ 7261335 w 8020004"/>
                <a:gd name="connsiteY4" fmla="*/ 1517338 h 1517338"/>
                <a:gd name="connsiteX5" fmla="*/ 7261335 w 8020004"/>
                <a:gd name="connsiteY5" fmla="*/ 1138004 h 1517338"/>
                <a:gd name="connsiteX6" fmla="*/ 0 w 8020004"/>
                <a:gd name="connsiteY6" fmla="*/ 1138004 h 1517338"/>
                <a:gd name="connsiteX7" fmla="*/ 0 w 8020004"/>
                <a:gd name="connsiteY7" fmla="*/ 379335 h 151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020004" h="1517338">
                  <a:moveTo>
                    <a:pt x="0" y="379335"/>
                  </a:moveTo>
                  <a:lnTo>
                    <a:pt x="7261335" y="379335"/>
                  </a:lnTo>
                  <a:lnTo>
                    <a:pt x="7261335" y="0"/>
                  </a:lnTo>
                  <a:lnTo>
                    <a:pt x="8020004" y="758669"/>
                  </a:lnTo>
                  <a:lnTo>
                    <a:pt x="7261335" y="1517338"/>
                  </a:lnTo>
                  <a:lnTo>
                    <a:pt x="7261335" y="1138004"/>
                  </a:lnTo>
                  <a:lnTo>
                    <a:pt x="0" y="1138004"/>
                  </a:lnTo>
                  <a:lnTo>
                    <a:pt x="0" y="379335"/>
                  </a:lnTo>
                  <a:close/>
                </a:path>
              </a:pathLst>
            </a:custGeom>
            <a:solidFill>
              <a:srgbClr val="464650"/>
            </a:solidFill>
            <a:ln>
              <a:solidFill>
                <a:srgbClr val="464650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70775" rIns="633334" bIns="620212" numCol="1" spcCol="1270" anchor="ctr" anchorCtr="0">
              <a:noAutofit/>
            </a:bodyPr>
            <a:lstStyle/>
            <a:p>
              <a:pPr marL="0" lvl="0" indent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altLang="zh-CN" sz="2400" b="1" kern="1200">
                  <a:solidFill>
                    <a:schemeClr val="bg1"/>
                  </a:solidFill>
                </a:rPr>
                <a:t>MCU</a:t>
              </a:r>
              <a:r>
                <a:rPr lang="zh-CN" altLang="en-US" sz="2400" b="1" kern="1200">
                  <a:solidFill>
                    <a:schemeClr val="bg1"/>
                  </a:solidFill>
                </a:rPr>
                <a:t>中的某些硬件特性</a:t>
              </a:r>
              <a:endParaRPr lang="en-US" sz="2400" kern="1200">
                <a:solidFill>
                  <a:schemeClr val="bg1"/>
                </a:solidFill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2490801A-C4CC-4113-8257-1D3866B7C4D3}"/>
                </a:ext>
              </a:extLst>
            </p:cNvPr>
            <p:cNvSpPr/>
            <p:nvPr/>
          </p:nvSpPr>
          <p:spPr>
            <a:xfrm>
              <a:off x="2840484" y="3373131"/>
              <a:ext cx="2402353" cy="2806618"/>
            </a:xfrm>
            <a:custGeom>
              <a:avLst/>
              <a:gdLst>
                <a:gd name="connsiteX0" fmla="*/ 0 w 2402353"/>
                <a:gd name="connsiteY0" fmla="*/ 0 h 2735082"/>
                <a:gd name="connsiteX1" fmla="*/ 2402353 w 2402353"/>
                <a:gd name="connsiteY1" fmla="*/ 0 h 2735082"/>
                <a:gd name="connsiteX2" fmla="*/ 2402353 w 2402353"/>
                <a:gd name="connsiteY2" fmla="*/ 2735082 h 2735082"/>
                <a:gd name="connsiteX3" fmla="*/ 0 w 2402353"/>
                <a:gd name="connsiteY3" fmla="*/ 2735082 h 2735082"/>
                <a:gd name="connsiteX4" fmla="*/ 0 w 2402353"/>
                <a:gd name="connsiteY4" fmla="*/ 0 h 2735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02353" h="2735082">
                  <a:moveTo>
                    <a:pt x="0" y="0"/>
                  </a:moveTo>
                  <a:lnTo>
                    <a:pt x="2402353" y="0"/>
                  </a:lnTo>
                  <a:lnTo>
                    <a:pt x="2402353" y="2735082"/>
                  </a:lnTo>
                  <a:lnTo>
                    <a:pt x="0" y="27350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64650"/>
            </a:solidFill>
            <a:ln>
              <a:solidFill>
                <a:srgbClr val="46465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8580" tIns="68580" rIns="68580" bIns="68580" numCol="1" spcCol="1270" anchor="t" anchorCtr="0">
              <a:noAutofit/>
            </a:bodyPr>
            <a:lstStyle/>
            <a:p>
              <a:pPr lvl="0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800" kern="1200">
                  <a:solidFill>
                    <a:schemeClr val="bg1"/>
                  </a:solidFill>
                </a:rPr>
                <a:t>Firewall</a:t>
              </a:r>
              <a:r>
                <a:rPr lang="zh-CN" altLang="en-US">
                  <a:solidFill>
                    <a:schemeClr val="bg1"/>
                  </a:solidFill>
                </a:rPr>
                <a:t>隔离</a:t>
              </a:r>
              <a:r>
                <a:rPr lang="en-US" altLang="zh-CN" sz="1800" kern="1200">
                  <a:solidFill>
                    <a:schemeClr val="bg1"/>
                  </a:solidFill>
                </a:rPr>
                <a:t>Flash</a:t>
              </a:r>
              <a:r>
                <a:rPr lang="zh-CN" altLang="en-US" sz="1800" kern="1200">
                  <a:solidFill>
                    <a:schemeClr val="bg1"/>
                  </a:solidFill>
                </a:rPr>
                <a:t>、</a:t>
              </a:r>
              <a:r>
                <a:rPr lang="en-US" altLang="zh-CN" sz="1800" kern="1200">
                  <a:solidFill>
                    <a:schemeClr val="bg1"/>
                  </a:solidFill>
                </a:rPr>
                <a:t>SRAM</a:t>
              </a:r>
              <a:r>
                <a:rPr lang="zh-CN" altLang="en-US" sz="1800" kern="1200">
                  <a:solidFill>
                    <a:schemeClr val="bg1"/>
                  </a:solidFill>
                </a:rPr>
                <a:t>的部分区域</a:t>
              </a:r>
              <a:endParaRPr lang="en-US" altLang="zh-CN" sz="1800" kern="1200">
                <a:solidFill>
                  <a:schemeClr val="bg1"/>
                </a:solidFill>
              </a:endParaRPr>
            </a:p>
            <a:p>
              <a:pPr marL="0" lvl="0" indent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1600" kern="1200">
                <a:solidFill>
                  <a:schemeClr val="bg1"/>
                </a:solidFill>
              </a:endParaRPr>
            </a:p>
            <a:p>
              <a:pPr marL="0" lvl="0" indent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1050" kern="1200">
                <a:solidFill>
                  <a:schemeClr val="bg1"/>
                </a:solidFill>
              </a:endParaRPr>
            </a:p>
            <a:p>
              <a:pPr marL="0" lvl="0" indent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800" kern="1200" err="1">
                  <a:solidFill>
                    <a:schemeClr val="bg1"/>
                  </a:solidFill>
                </a:rPr>
                <a:t>SecureUserMem</a:t>
              </a:r>
              <a:r>
                <a:rPr lang="en-US" sz="1800" kern="1200">
                  <a:solidFill>
                    <a:schemeClr val="bg1"/>
                  </a:solidFill>
                </a:rPr>
                <a:t>/HDP</a:t>
              </a:r>
              <a:r>
                <a:rPr lang="zh-CN" altLang="en-US" sz="1800" kern="1200">
                  <a:solidFill>
                    <a:schemeClr val="bg1"/>
                  </a:solidFill>
                </a:rPr>
                <a:t>隐藏部分</a:t>
              </a:r>
              <a:r>
                <a:rPr lang="en-US" altLang="zh-CN" sz="1800" kern="1200">
                  <a:solidFill>
                    <a:schemeClr val="bg1"/>
                  </a:solidFill>
                </a:rPr>
                <a:t>Flash</a:t>
              </a:r>
              <a:r>
                <a:rPr lang="zh-CN" altLang="en-US" sz="1800" kern="1200">
                  <a:solidFill>
                    <a:schemeClr val="bg1"/>
                  </a:solidFill>
                </a:rPr>
                <a:t>区域</a:t>
              </a:r>
              <a:endParaRPr lang="en-US" sz="1800" kern="1200">
                <a:solidFill>
                  <a:schemeClr val="bg1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42A74EA3-9527-4F36-A67E-30AA24D031C2}"/>
                </a:ext>
              </a:extLst>
            </p:cNvPr>
            <p:cNvGrpSpPr/>
            <p:nvPr/>
          </p:nvGrpSpPr>
          <p:grpSpPr>
            <a:xfrm>
              <a:off x="3009369" y="4002182"/>
              <a:ext cx="1969471" cy="2133228"/>
              <a:chOff x="3518751" y="3752057"/>
              <a:chExt cx="1969471" cy="2133228"/>
            </a:xfrm>
          </p:grpSpPr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BD866722-FC4B-41D2-B365-80431D21EE1F}"/>
                  </a:ext>
                </a:extLst>
              </p:cNvPr>
              <p:cNvGrpSpPr/>
              <p:nvPr/>
            </p:nvGrpSpPr>
            <p:grpSpPr>
              <a:xfrm>
                <a:off x="4391365" y="5424027"/>
                <a:ext cx="1096857" cy="461258"/>
                <a:chOff x="4391365" y="6165021"/>
                <a:chExt cx="1096857" cy="457200"/>
              </a:xfrm>
            </p:grpSpPr>
            <p:sp>
              <p:nvSpPr>
                <p:cNvPr id="13" name="Teardrop 12">
                  <a:extLst>
                    <a:ext uri="{FF2B5EF4-FFF2-40B4-BE49-F238E27FC236}">
                      <a16:creationId xmlns:a16="http://schemas.microsoft.com/office/drawing/2014/main" id="{75661595-2320-4A16-AF27-18A74E4F5769}"/>
                    </a:ext>
                  </a:extLst>
                </p:cNvPr>
                <p:cNvSpPr/>
                <p:nvPr/>
              </p:nvSpPr>
              <p:spPr>
                <a:xfrm>
                  <a:off x="4391365" y="6165021"/>
                  <a:ext cx="457200" cy="457200"/>
                </a:xfrm>
                <a:prstGeom prst="teardrop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ffectLst>
                  <a:glow rad="88900">
                    <a:schemeClr val="bg1">
                      <a:alpha val="61000"/>
                    </a:schemeClr>
                  </a:glo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rIns="0" rtlCol="0" anchor="ctr"/>
                <a:lstStyle/>
                <a:p>
                  <a:pPr algn="ctr">
                    <a:buClr>
                      <a:schemeClr val="bg1"/>
                    </a:buClr>
                  </a:pPr>
                  <a:r>
                    <a:rPr lang="en-US" altLang="zh-CN" sz="1400" b="1"/>
                    <a:t>L5</a:t>
                  </a:r>
                  <a:endParaRPr lang="en-US" sz="1400" b="1"/>
                </a:p>
              </p:txBody>
            </p:sp>
            <p:sp>
              <p:nvSpPr>
                <p:cNvPr id="14" name="Teardrop 13">
                  <a:extLst>
                    <a:ext uri="{FF2B5EF4-FFF2-40B4-BE49-F238E27FC236}">
                      <a16:creationId xmlns:a16="http://schemas.microsoft.com/office/drawing/2014/main" id="{08AC05FB-C461-495B-B2EF-09D0C00E5DCB}"/>
                    </a:ext>
                  </a:extLst>
                </p:cNvPr>
                <p:cNvSpPr/>
                <p:nvPr/>
              </p:nvSpPr>
              <p:spPr>
                <a:xfrm>
                  <a:off x="5031022" y="6165021"/>
                  <a:ext cx="457200" cy="457200"/>
                </a:xfrm>
                <a:prstGeom prst="teardrop">
                  <a:avLst/>
                </a:prstGeom>
                <a:solidFill>
                  <a:srgbClr val="FFC000"/>
                </a:solidFill>
                <a:ln>
                  <a:noFill/>
                </a:ln>
                <a:effectLst>
                  <a:glow rad="88900">
                    <a:schemeClr val="bg1">
                      <a:alpha val="61000"/>
                    </a:schemeClr>
                  </a:glo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rIns="0" rtlCol="0" anchor="ctr"/>
                <a:lstStyle/>
                <a:p>
                  <a:pPr algn="ctr">
                    <a:buClr>
                      <a:schemeClr val="bg1"/>
                    </a:buClr>
                  </a:pPr>
                  <a:r>
                    <a:rPr lang="en-US" altLang="zh-CN" sz="1400" b="1">
                      <a:solidFill>
                        <a:schemeClr val="tx1"/>
                      </a:solidFill>
                    </a:rPr>
                    <a:t>U5</a:t>
                  </a:r>
                  <a:endParaRPr lang="en-US" sz="1400" b="1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15" name="Teardrop 14">
                <a:extLst>
                  <a:ext uri="{FF2B5EF4-FFF2-40B4-BE49-F238E27FC236}">
                    <a16:creationId xmlns:a16="http://schemas.microsoft.com/office/drawing/2014/main" id="{68A6E44B-9030-4B55-9AAA-9965FDF7ED33}"/>
                  </a:ext>
                </a:extLst>
              </p:cNvPr>
              <p:cNvSpPr/>
              <p:nvPr/>
            </p:nvSpPr>
            <p:spPr>
              <a:xfrm>
                <a:off x="4144836" y="4840840"/>
                <a:ext cx="457200" cy="461257"/>
              </a:xfrm>
              <a:prstGeom prst="teardrop">
                <a:avLst/>
              </a:prstGeom>
              <a:solidFill>
                <a:srgbClr val="00B0F0"/>
              </a:solidFill>
              <a:ln>
                <a:noFill/>
              </a:ln>
              <a:effectLst>
                <a:glow rad="88900">
                  <a:schemeClr val="bg1">
                    <a:alpha val="61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>
                  <a:buClr>
                    <a:schemeClr val="bg1"/>
                  </a:buClr>
                </a:pPr>
                <a:r>
                  <a:rPr lang="en-US" altLang="zh-CN" sz="1400" b="1"/>
                  <a:t>G4</a:t>
                </a:r>
                <a:endParaRPr lang="en-US" sz="1400" b="1"/>
              </a:p>
            </p:txBody>
          </p:sp>
          <p:sp>
            <p:nvSpPr>
              <p:cNvPr id="16" name="Teardrop 15">
                <a:extLst>
                  <a:ext uri="{FF2B5EF4-FFF2-40B4-BE49-F238E27FC236}">
                    <a16:creationId xmlns:a16="http://schemas.microsoft.com/office/drawing/2014/main" id="{C428EAB9-2BAE-4AC1-A2B6-0A45C3BF3EA8}"/>
                  </a:ext>
                </a:extLst>
              </p:cNvPr>
              <p:cNvSpPr/>
              <p:nvPr/>
            </p:nvSpPr>
            <p:spPr>
              <a:xfrm>
                <a:off x="4789671" y="4840840"/>
                <a:ext cx="457200" cy="461257"/>
              </a:xfrm>
              <a:prstGeom prst="teardrop">
                <a:avLst/>
              </a:prstGeom>
              <a:solidFill>
                <a:srgbClr val="0070C0"/>
              </a:solidFill>
              <a:ln>
                <a:noFill/>
              </a:ln>
              <a:effectLst>
                <a:glow rad="88900">
                  <a:schemeClr val="bg1">
                    <a:alpha val="61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>
                  <a:buClr>
                    <a:schemeClr val="bg1"/>
                  </a:buClr>
                </a:pPr>
                <a:r>
                  <a:rPr lang="en-US" sz="1400" b="1"/>
                  <a:t>H7</a:t>
                </a:r>
              </a:p>
            </p:txBody>
          </p:sp>
          <p:sp>
            <p:nvSpPr>
              <p:cNvPr id="17" name="Teardrop 16">
                <a:extLst>
                  <a:ext uri="{FF2B5EF4-FFF2-40B4-BE49-F238E27FC236}">
                    <a16:creationId xmlns:a16="http://schemas.microsoft.com/office/drawing/2014/main" id="{A9F22DCF-A581-4B64-ADE4-1919DA10DCB7}"/>
                  </a:ext>
                </a:extLst>
              </p:cNvPr>
              <p:cNvSpPr/>
              <p:nvPr/>
            </p:nvSpPr>
            <p:spPr>
              <a:xfrm>
                <a:off x="4093842" y="3752057"/>
                <a:ext cx="457200" cy="461257"/>
              </a:xfrm>
              <a:prstGeom prst="teardrop">
                <a:avLst/>
              </a:prstGeom>
              <a:solidFill>
                <a:srgbClr val="92D050"/>
              </a:solidFill>
              <a:ln>
                <a:noFill/>
              </a:ln>
              <a:effectLst>
                <a:glow rad="76200">
                  <a:schemeClr val="bg1">
                    <a:alpha val="41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>
                  <a:buClr>
                    <a:schemeClr val="bg1"/>
                  </a:buClr>
                </a:pPr>
                <a:r>
                  <a:rPr lang="en-US" altLang="zh-CN" sz="1400"/>
                  <a:t>L0</a:t>
                </a:r>
                <a:endParaRPr lang="en-US" sz="1400"/>
              </a:p>
            </p:txBody>
          </p:sp>
          <p:sp>
            <p:nvSpPr>
              <p:cNvPr id="18" name="Teardrop 17">
                <a:extLst>
                  <a:ext uri="{FF2B5EF4-FFF2-40B4-BE49-F238E27FC236}">
                    <a16:creationId xmlns:a16="http://schemas.microsoft.com/office/drawing/2014/main" id="{C41FA60A-2DAC-47A1-82C0-C1C1EABFFCED}"/>
                  </a:ext>
                </a:extLst>
              </p:cNvPr>
              <p:cNvSpPr/>
              <p:nvPr/>
            </p:nvSpPr>
            <p:spPr>
              <a:xfrm>
                <a:off x="4789671" y="3752057"/>
                <a:ext cx="457200" cy="461257"/>
              </a:xfrm>
              <a:prstGeom prst="teardrop">
                <a:avLst/>
              </a:prstGeom>
              <a:solidFill>
                <a:srgbClr val="92D050"/>
              </a:solidFill>
              <a:ln>
                <a:noFill/>
              </a:ln>
              <a:effectLst>
                <a:glow rad="76200">
                  <a:schemeClr val="bg1">
                    <a:alpha val="41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45720" rIns="0" bIns="45720" rtlCol="0" anchor="ctr"/>
              <a:lstStyle/>
              <a:p>
                <a:pPr algn="ctr">
                  <a:buClr>
                    <a:schemeClr val="bg1"/>
                  </a:buClr>
                </a:pPr>
                <a:r>
                  <a:rPr lang="en-US" altLang="zh-CN" sz="1400"/>
                  <a:t>L4</a:t>
                </a:r>
                <a:endParaRPr lang="en-US" sz="1400"/>
              </a:p>
            </p:txBody>
          </p:sp>
          <p:sp>
            <p:nvSpPr>
              <p:cNvPr id="19" name="Teardrop 18">
                <a:extLst>
                  <a:ext uri="{FF2B5EF4-FFF2-40B4-BE49-F238E27FC236}">
                    <a16:creationId xmlns:a16="http://schemas.microsoft.com/office/drawing/2014/main" id="{4AC5EB49-17D3-44EC-BBA0-EF733D3FC135}"/>
                  </a:ext>
                </a:extLst>
              </p:cNvPr>
              <p:cNvSpPr/>
              <p:nvPr/>
            </p:nvSpPr>
            <p:spPr>
              <a:xfrm>
                <a:off x="3518751" y="4858433"/>
                <a:ext cx="457200" cy="461257"/>
              </a:xfrm>
              <a:prstGeom prst="teardrop">
                <a:avLst/>
              </a:prstGeom>
              <a:solidFill>
                <a:srgbClr val="00B0F0"/>
              </a:solidFill>
              <a:ln>
                <a:noFill/>
              </a:ln>
              <a:effectLst>
                <a:glow rad="88900">
                  <a:schemeClr val="bg1">
                    <a:alpha val="61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>
                  <a:buClr>
                    <a:schemeClr val="bg1"/>
                  </a:buClr>
                </a:pPr>
                <a:r>
                  <a:rPr lang="en-US" altLang="zh-CN" sz="1400" b="1"/>
                  <a:t>G0</a:t>
                </a:r>
                <a:endParaRPr lang="en-US" sz="1400" b="1"/>
              </a:p>
            </p:txBody>
          </p:sp>
        </p:grp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C14BAAC9-2CF6-4CE2-B9E5-6768C499B281}"/>
              </a:ext>
            </a:extLst>
          </p:cNvPr>
          <p:cNvGrpSpPr/>
          <p:nvPr/>
        </p:nvGrpSpPr>
        <p:grpSpPr>
          <a:xfrm>
            <a:off x="5242838" y="2706169"/>
            <a:ext cx="6444320" cy="3733677"/>
            <a:chOff x="5242838" y="2706169"/>
            <a:chExt cx="6444320" cy="3733677"/>
          </a:xfrm>
        </p:grpSpPr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84E0CF16-A2D7-45BC-A0AD-10A6B38447ED}"/>
                </a:ext>
              </a:extLst>
            </p:cNvPr>
            <p:cNvSpPr/>
            <p:nvPr/>
          </p:nvSpPr>
          <p:spPr>
            <a:xfrm>
              <a:off x="5242838" y="2706169"/>
              <a:ext cx="6444320" cy="1517338"/>
            </a:xfrm>
            <a:custGeom>
              <a:avLst/>
              <a:gdLst>
                <a:gd name="connsiteX0" fmla="*/ 0 w 5617651"/>
                <a:gd name="connsiteY0" fmla="*/ 379335 h 1517338"/>
                <a:gd name="connsiteX1" fmla="*/ 4858982 w 5617651"/>
                <a:gd name="connsiteY1" fmla="*/ 379335 h 1517338"/>
                <a:gd name="connsiteX2" fmla="*/ 4858982 w 5617651"/>
                <a:gd name="connsiteY2" fmla="*/ 0 h 1517338"/>
                <a:gd name="connsiteX3" fmla="*/ 5617651 w 5617651"/>
                <a:gd name="connsiteY3" fmla="*/ 758669 h 1517338"/>
                <a:gd name="connsiteX4" fmla="*/ 4858982 w 5617651"/>
                <a:gd name="connsiteY4" fmla="*/ 1517338 h 1517338"/>
                <a:gd name="connsiteX5" fmla="*/ 4858982 w 5617651"/>
                <a:gd name="connsiteY5" fmla="*/ 1138004 h 1517338"/>
                <a:gd name="connsiteX6" fmla="*/ 0 w 5617651"/>
                <a:gd name="connsiteY6" fmla="*/ 1138004 h 1517338"/>
                <a:gd name="connsiteX7" fmla="*/ 0 w 5617651"/>
                <a:gd name="connsiteY7" fmla="*/ 379335 h 151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17651" h="1517338">
                  <a:moveTo>
                    <a:pt x="0" y="379335"/>
                  </a:moveTo>
                  <a:lnTo>
                    <a:pt x="4858982" y="379335"/>
                  </a:lnTo>
                  <a:lnTo>
                    <a:pt x="4858982" y="0"/>
                  </a:lnTo>
                  <a:lnTo>
                    <a:pt x="5617651" y="758669"/>
                  </a:lnTo>
                  <a:lnTo>
                    <a:pt x="4858982" y="1517338"/>
                  </a:lnTo>
                  <a:lnTo>
                    <a:pt x="4858982" y="1138004"/>
                  </a:lnTo>
                  <a:lnTo>
                    <a:pt x="0" y="1138004"/>
                  </a:lnTo>
                  <a:lnTo>
                    <a:pt x="0" y="379335"/>
                  </a:ln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6680" tIns="486015" rIns="633334" bIns="620212" numCol="1" spcCol="1270" anchor="ctr" anchorCtr="0">
              <a:noAutofit/>
            </a:bodyPr>
            <a:lstStyle/>
            <a:p>
              <a:pPr marL="0" lvl="0" indent="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2800" b="1" kern="1200">
                  <a:solidFill>
                    <a:schemeClr val="tx1"/>
                  </a:solidFill>
                </a:rPr>
                <a:t>双核隔离机制</a:t>
              </a:r>
              <a:endParaRPr lang="en-US" sz="2800" kern="1200">
                <a:solidFill>
                  <a:schemeClr val="tx1"/>
                </a:solidFill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BB7E6463-053B-423A-87FC-74C84A562AB1}"/>
                </a:ext>
              </a:extLst>
            </p:cNvPr>
            <p:cNvSpPr/>
            <p:nvPr/>
          </p:nvSpPr>
          <p:spPr>
            <a:xfrm>
              <a:off x="5242838" y="3878732"/>
              <a:ext cx="2402353" cy="2561114"/>
            </a:xfrm>
            <a:custGeom>
              <a:avLst/>
              <a:gdLst>
                <a:gd name="connsiteX0" fmla="*/ 0 w 2402353"/>
                <a:gd name="connsiteY0" fmla="*/ 0 h 2753370"/>
                <a:gd name="connsiteX1" fmla="*/ 2402353 w 2402353"/>
                <a:gd name="connsiteY1" fmla="*/ 0 h 2753370"/>
                <a:gd name="connsiteX2" fmla="*/ 2402353 w 2402353"/>
                <a:gd name="connsiteY2" fmla="*/ 2753370 h 2753370"/>
                <a:gd name="connsiteX3" fmla="*/ 0 w 2402353"/>
                <a:gd name="connsiteY3" fmla="*/ 2753370 h 2753370"/>
                <a:gd name="connsiteX4" fmla="*/ 0 w 2402353"/>
                <a:gd name="connsiteY4" fmla="*/ 0 h 275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02353" h="2753370">
                  <a:moveTo>
                    <a:pt x="0" y="0"/>
                  </a:moveTo>
                  <a:lnTo>
                    <a:pt x="2402353" y="0"/>
                  </a:lnTo>
                  <a:lnTo>
                    <a:pt x="2402353" y="2753370"/>
                  </a:lnTo>
                  <a:lnTo>
                    <a:pt x="0" y="27533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8580" tIns="68580" rIns="68580" bIns="68580" numCol="1" spcCol="1270" anchor="t" anchorCtr="0">
              <a:noAutofit/>
            </a:bodyPr>
            <a:lstStyle/>
            <a:p>
              <a:pPr marL="0" lvl="0" indent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800" kern="1200"/>
                <a:t>利用</a:t>
              </a:r>
              <a:r>
                <a:rPr lang="en-US" sz="1800" kern="1200"/>
                <a:t>M0+</a:t>
              </a:r>
              <a:r>
                <a:rPr lang="zh-CN" altLang="en-US" sz="1800" kern="1200"/>
                <a:t>和</a:t>
              </a:r>
              <a:r>
                <a:rPr lang="en-US" altLang="zh-CN" sz="1800" kern="1200"/>
                <a:t>M4</a:t>
              </a:r>
              <a:r>
                <a:rPr lang="zh-CN" altLang="en-US" sz="1800" kern="1200"/>
                <a:t>内核间的隔离机制</a:t>
              </a:r>
              <a:endParaRPr lang="en-US" sz="1800" kern="1200"/>
            </a:p>
            <a:p>
              <a:pPr marL="0" lvl="0" indent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800" kern="1200"/>
                <a:t>两个内核对内部</a:t>
              </a:r>
              <a:r>
                <a:rPr lang="en-US" altLang="zh-CN" sz="1800" kern="1200"/>
                <a:t>Flash</a:t>
              </a:r>
              <a:r>
                <a:rPr lang="zh-CN" altLang="en-US" sz="1800" kern="1200"/>
                <a:t>、</a:t>
              </a:r>
              <a:r>
                <a:rPr lang="en-US" altLang="zh-CN" sz="1800" kern="1200"/>
                <a:t>SRAM</a:t>
              </a:r>
              <a:r>
                <a:rPr lang="zh-CN" altLang="en-US" sz="1800" kern="1200"/>
                <a:t>、选项字节、</a:t>
              </a:r>
              <a:r>
                <a:rPr lang="en-US" altLang="zh-CN" sz="1800" kern="1200"/>
                <a:t>Crypto</a:t>
              </a:r>
              <a:r>
                <a:rPr lang="zh-CN" altLang="en-US" sz="1800" kern="1200"/>
                <a:t>外设等资源有不同访问权限</a:t>
              </a:r>
              <a:endParaRPr lang="en-US" sz="1800" kern="1200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97B4E01-650C-429D-A4BD-DA9B77A09FB0}"/>
                </a:ext>
              </a:extLst>
            </p:cNvPr>
            <p:cNvGrpSpPr/>
            <p:nvPr/>
          </p:nvGrpSpPr>
          <p:grpSpPr>
            <a:xfrm>
              <a:off x="5950612" y="5646953"/>
              <a:ext cx="1019525" cy="461260"/>
              <a:chOff x="6487748" y="3995444"/>
              <a:chExt cx="1019525" cy="457203"/>
            </a:xfrm>
          </p:grpSpPr>
          <p:sp>
            <p:nvSpPr>
              <p:cNvPr id="10" name="Teardrop 9">
                <a:extLst>
                  <a:ext uri="{FF2B5EF4-FFF2-40B4-BE49-F238E27FC236}">
                    <a16:creationId xmlns:a16="http://schemas.microsoft.com/office/drawing/2014/main" id="{CA44F568-6B7A-4B33-9615-D35422A897AA}"/>
                  </a:ext>
                </a:extLst>
              </p:cNvPr>
              <p:cNvSpPr/>
              <p:nvPr/>
            </p:nvSpPr>
            <p:spPr>
              <a:xfrm>
                <a:off x="6487748" y="3995447"/>
                <a:ext cx="457200" cy="457200"/>
              </a:xfrm>
              <a:prstGeom prst="teardrop">
                <a:avLst/>
              </a:prstGeom>
              <a:solidFill>
                <a:srgbClr val="8C0078"/>
              </a:solidFill>
              <a:ln>
                <a:noFill/>
              </a:ln>
              <a:effectLst>
                <a:glow rad="101600">
                  <a:schemeClr val="bg1">
                    <a:alpha val="6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>
                  <a:buClr>
                    <a:schemeClr val="bg1"/>
                  </a:buClr>
                </a:pPr>
                <a:r>
                  <a:rPr lang="en-US" altLang="zh-CN" sz="1400" b="1"/>
                  <a:t>WB</a:t>
                </a:r>
                <a:endParaRPr lang="en-US" sz="1400" b="1"/>
              </a:p>
            </p:txBody>
          </p:sp>
          <p:sp>
            <p:nvSpPr>
              <p:cNvPr id="11" name="Teardrop 10">
                <a:extLst>
                  <a:ext uri="{FF2B5EF4-FFF2-40B4-BE49-F238E27FC236}">
                    <a16:creationId xmlns:a16="http://schemas.microsoft.com/office/drawing/2014/main" id="{8304B73E-5DF6-454F-B2DB-258F64BC4055}"/>
                  </a:ext>
                </a:extLst>
              </p:cNvPr>
              <p:cNvSpPr/>
              <p:nvPr/>
            </p:nvSpPr>
            <p:spPr>
              <a:xfrm>
                <a:off x="7050073" y="3995444"/>
                <a:ext cx="457200" cy="457200"/>
              </a:xfrm>
              <a:prstGeom prst="teardrop">
                <a:avLst/>
              </a:prstGeom>
              <a:solidFill>
                <a:srgbClr val="8C0078"/>
              </a:solidFill>
              <a:ln>
                <a:noFill/>
              </a:ln>
              <a:effectLst>
                <a:glow rad="101600">
                  <a:schemeClr val="bg1">
                    <a:alpha val="6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>
                  <a:buClr>
                    <a:schemeClr val="bg1"/>
                  </a:buClr>
                </a:pPr>
                <a:r>
                  <a:rPr lang="en-US" altLang="zh-CN" sz="1400" b="1"/>
                  <a:t>WL</a:t>
                </a:r>
                <a:endParaRPr lang="en-US" sz="1400" b="1"/>
              </a:p>
            </p:txBody>
          </p:sp>
        </p:grp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82A1B7D0-F216-486F-9561-9F5775D1329E}"/>
              </a:ext>
            </a:extLst>
          </p:cNvPr>
          <p:cNvGrpSpPr/>
          <p:nvPr/>
        </p:nvGrpSpPr>
        <p:grpSpPr>
          <a:xfrm>
            <a:off x="7645191" y="3211770"/>
            <a:ext cx="4168437" cy="3420332"/>
            <a:chOff x="7645191" y="3211770"/>
            <a:chExt cx="4168437" cy="3420332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267777E4-3D18-4264-BE28-5BEC879056DA}"/>
                </a:ext>
              </a:extLst>
            </p:cNvPr>
            <p:cNvSpPr/>
            <p:nvPr/>
          </p:nvSpPr>
          <p:spPr>
            <a:xfrm>
              <a:off x="7645191" y="3211770"/>
              <a:ext cx="4168437" cy="1517338"/>
            </a:xfrm>
            <a:custGeom>
              <a:avLst/>
              <a:gdLst>
                <a:gd name="connsiteX0" fmla="*/ 0 w 3215297"/>
                <a:gd name="connsiteY0" fmla="*/ 379335 h 1517338"/>
                <a:gd name="connsiteX1" fmla="*/ 2456628 w 3215297"/>
                <a:gd name="connsiteY1" fmla="*/ 379335 h 1517338"/>
                <a:gd name="connsiteX2" fmla="*/ 2456628 w 3215297"/>
                <a:gd name="connsiteY2" fmla="*/ 0 h 1517338"/>
                <a:gd name="connsiteX3" fmla="*/ 3215297 w 3215297"/>
                <a:gd name="connsiteY3" fmla="*/ 758669 h 1517338"/>
                <a:gd name="connsiteX4" fmla="*/ 2456628 w 3215297"/>
                <a:gd name="connsiteY4" fmla="*/ 1517338 h 1517338"/>
                <a:gd name="connsiteX5" fmla="*/ 2456628 w 3215297"/>
                <a:gd name="connsiteY5" fmla="*/ 1138004 h 1517338"/>
                <a:gd name="connsiteX6" fmla="*/ 0 w 3215297"/>
                <a:gd name="connsiteY6" fmla="*/ 1138004 h 1517338"/>
                <a:gd name="connsiteX7" fmla="*/ 0 w 3215297"/>
                <a:gd name="connsiteY7" fmla="*/ 379335 h 151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15297" h="1517338">
                  <a:moveTo>
                    <a:pt x="0" y="379335"/>
                  </a:moveTo>
                  <a:lnTo>
                    <a:pt x="2456628" y="379335"/>
                  </a:lnTo>
                  <a:lnTo>
                    <a:pt x="2456628" y="0"/>
                  </a:lnTo>
                  <a:lnTo>
                    <a:pt x="3215297" y="758669"/>
                  </a:lnTo>
                  <a:lnTo>
                    <a:pt x="2456628" y="1517338"/>
                  </a:lnTo>
                  <a:lnTo>
                    <a:pt x="2456628" y="1138004"/>
                  </a:lnTo>
                  <a:lnTo>
                    <a:pt x="0" y="1138004"/>
                  </a:lnTo>
                  <a:lnTo>
                    <a:pt x="0" y="379335"/>
                  </a:lnTo>
                  <a:close/>
                </a:path>
              </a:pathLst>
            </a:custGeom>
            <a:solidFill>
              <a:srgbClr val="03234B"/>
            </a:solidFill>
            <a:ln>
              <a:solidFill>
                <a:srgbClr val="03234B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70775" rIns="633334" bIns="620212" numCol="1" spcCol="1270" anchor="ctr" anchorCtr="0">
              <a:noAutofit/>
            </a:bodyPr>
            <a:lstStyle/>
            <a:p>
              <a:pPr marL="0" lvl="0" indent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2400" b="1" kern="1200"/>
                <a:t>基于</a:t>
              </a:r>
              <a:r>
                <a:rPr lang="en-US" altLang="zh-CN" sz="2400" b="1" kern="1200" err="1"/>
                <a:t>TrustZone</a:t>
              </a:r>
              <a:r>
                <a:rPr lang="zh-CN" altLang="en-US" sz="2400" b="1" kern="1200"/>
                <a:t>隔离技术</a:t>
              </a:r>
              <a:endParaRPr lang="en-US" sz="2400" kern="1200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3D29BF85-CB67-44A3-B87E-D596B93887E6}"/>
                </a:ext>
              </a:extLst>
            </p:cNvPr>
            <p:cNvSpPr/>
            <p:nvPr/>
          </p:nvSpPr>
          <p:spPr>
            <a:xfrm>
              <a:off x="7645191" y="4384332"/>
              <a:ext cx="3224319" cy="2247770"/>
            </a:xfrm>
            <a:custGeom>
              <a:avLst/>
              <a:gdLst>
                <a:gd name="connsiteX0" fmla="*/ 0 w 2424240"/>
                <a:gd name="connsiteY0" fmla="*/ 0 h 2785642"/>
                <a:gd name="connsiteX1" fmla="*/ 2424240 w 2424240"/>
                <a:gd name="connsiteY1" fmla="*/ 0 h 2785642"/>
                <a:gd name="connsiteX2" fmla="*/ 2424240 w 2424240"/>
                <a:gd name="connsiteY2" fmla="*/ 2785642 h 2785642"/>
                <a:gd name="connsiteX3" fmla="*/ 0 w 2424240"/>
                <a:gd name="connsiteY3" fmla="*/ 2785642 h 2785642"/>
                <a:gd name="connsiteX4" fmla="*/ 0 w 2424240"/>
                <a:gd name="connsiteY4" fmla="*/ 0 h 278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24240" h="2785642">
                  <a:moveTo>
                    <a:pt x="0" y="0"/>
                  </a:moveTo>
                  <a:lnTo>
                    <a:pt x="2424240" y="0"/>
                  </a:lnTo>
                  <a:lnTo>
                    <a:pt x="2424240" y="2785642"/>
                  </a:lnTo>
                  <a:lnTo>
                    <a:pt x="0" y="27856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3234B"/>
            </a:solidFill>
            <a:ln>
              <a:solidFill>
                <a:srgbClr val="03234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8580" tIns="68580" rIns="68580" bIns="68580" numCol="1" spcCol="1270" anchor="t" anchorCtr="0">
              <a:noAutofit/>
            </a:bodyPr>
            <a:lstStyle/>
            <a:p>
              <a:pPr marL="0" lvl="0" indent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800" kern="1200">
                  <a:solidFill>
                    <a:schemeClr val="bg1"/>
                  </a:solidFill>
                </a:rPr>
                <a:t>系统资源区分安全和非安全两种属性</a:t>
              </a:r>
              <a:endParaRPr lang="en-US" sz="1800" kern="1200">
                <a:solidFill>
                  <a:schemeClr val="bg1"/>
                </a:solidFill>
              </a:endParaRPr>
            </a:p>
            <a:p>
              <a:pPr marL="0" lvl="0" indent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800" kern="1200">
                  <a:solidFill>
                    <a:schemeClr val="bg1"/>
                  </a:solidFill>
                </a:rPr>
                <a:t>代码区分安全和非安全状态，兼有用户态和特权模式</a:t>
              </a:r>
              <a:endParaRPr lang="en-US" sz="1800" kern="1200">
                <a:solidFill>
                  <a:schemeClr val="bg1"/>
                </a:solidFill>
              </a:endParaRPr>
            </a:p>
            <a:p>
              <a:pPr marL="0" lvl="0" indent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800" kern="1200">
                  <a:solidFill>
                    <a:schemeClr val="bg1"/>
                  </a:solidFill>
                </a:rPr>
                <a:t>不同状态代码具有不同的资源访问权限</a:t>
              </a:r>
              <a:endParaRPr lang="en-US" sz="1800" kern="1200">
                <a:solidFill>
                  <a:schemeClr val="bg1"/>
                </a:solidFill>
              </a:endParaRP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01CF2759-FFBA-4FF5-A6F9-7E12877820A3}"/>
                </a:ext>
              </a:extLst>
            </p:cNvPr>
            <p:cNvGrpSpPr/>
            <p:nvPr/>
          </p:nvGrpSpPr>
          <p:grpSpPr>
            <a:xfrm>
              <a:off x="9043609" y="6015987"/>
              <a:ext cx="1115472" cy="461258"/>
              <a:chOff x="4370430" y="6155626"/>
              <a:chExt cx="1115472" cy="457201"/>
            </a:xfrm>
          </p:grpSpPr>
          <p:sp>
            <p:nvSpPr>
              <p:cNvPr id="22" name="Teardrop 21">
                <a:extLst>
                  <a:ext uri="{FF2B5EF4-FFF2-40B4-BE49-F238E27FC236}">
                    <a16:creationId xmlns:a16="http://schemas.microsoft.com/office/drawing/2014/main" id="{7F9B49B3-880F-43DC-9928-66DA678A5469}"/>
                  </a:ext>
                </a:extLst>
              </p:cNvPr>
              <p:cNvSpPr/>
              <p:nvPr/>
            </p:nvSpPr>
            <p:spPr>
              <a:xfrm>
                <a:off x="4370430" y="6155627"/>
                <a:ext cx="457200" cy="457200"/>
              </a:xfrm>
              <a:prstGeom prst="teardrop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  <a:effectLst>
                <a:glow rad="101600">
                  <a:schemeClr val="bg1">
                    <a:alpha val="6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>
                  <a:buClr>
                    <a:schemeClr val="bg1"/>
                  </a:buClr>
                </a:pPr>
                <a:r>
                  <a:rPr lang="en-US" altLang="zh-CN" sz="1400" b="1"/>
                  <a:t>L5</a:t>
                </a:r>
                <a:endParaRPr lang="en-US" sz="1400" b="1"/>
              </a:p>
            </p:txBody>
          </p:sp>
          <p:sp>
            <p:nvSpPr>
              <p:cNvPr id="23" name="Teardrop 22">
                <a:extLst>
                  <a:ext uri="{FF2B5EF4-FFF2-40B4-BE49-F238E27FC236}">
                    <a16:creationId xmlns:a16="http://schemas.microsoft.com/office/drawing/2014/main" id="{BED6CC19-8E5E-4D4F-80BC-2C660AFEF763}"/>
                  </a:ext>
                </a:extLst>
              </p:cNvPr>
              <p:cNvSpPr/>
              <p:nvPr/>
            </p:nvSpPr>
            <p:spPr>
              <a:xfrm>
                <a:off x="5028702" y="6155626"/>
                <a:ext cx="457200" cy="457200"/>
              </a:xfrm>
              <a:prstGeom prst="teardrop">
                <a:avLst/>
              </a:prstGeom>
              <a:solidFill>
                <a:srgbClr val="FFC000"/>
              </a:solidFill>
              <a:ln>
                <a:noFill/>
              </a:ln>
              <a:effectLst>
                <a:glow rad="101600">
                  <a:schemeClr val="bg1">
                    <a:alpha val="6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>
                  <a:buClr>
                    <a:schemeClr val="bg1"/>
                  </a:buClr>
                </a:pPr>
                <a:r>
                  <a:rPr lang="en-US" altLang="zh-CN" sz="1400" b="1">
                    <a:solidFill>
                      <a:schemeClr val="tx1"/>
                    </a:solidFill>
                  </a:rPr>
                  <a:t>U5</a:t>
                </a:r>
                <a:endParaRPr lang="en-US" sz="1400" b="1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933156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89F3FA0-416D-4BEA-87F3-D02AB03F744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zh-CN" altLang="en-US"/>
              <a:t>解决什么问题？</a:t>
            </a:r>
            <a:endParaRPr lang="en-US" altLang="zh-CN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F997BD9-BB58-428A-B0B8-3949E7518A5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altLang="zh-CN"/>
              <a:t>STM32</a:t>
            </a:r>
            <a:r>
              <a:rPr lang="zh-CN" altLang="en-US"/>
              <a:t>安全生产解决方案 </a:t>
            </a:r>
            <a:r>
              <a:rPr lang="en-US" altLang="zh-CN"/>
              <a:t>– SFI</a:t>
            </a:r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15C373E-9BAB-4C18-A9A9-F69530A43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安全生产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1F8F18-EF04-45F5-AAFC-4E2CFA29C4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42E78-4FE3-4E16-9FB9-64A349BFE3FC}" type="slidenum">
              <a:rPr lang="fr-FR" smtClean="0"/>
              <a:pPr/>
              <a:t>19</a:t>
            </a:fld>
            <a:endParaRPr lang="fr-FR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0B7F8C2E-58D5-48DD-8A9B-353002BC64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2804" y="226229"/>
            <a:ext cx="852463" cy="852463"/>
          </a:xfrm>
          <a:prstGeom prst="rect">
            <a:avLst/>
          </a:prstGeom>
        </p:spPr>
      </p:pic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C959DB9E-3955-49C1-8D66-C3292999A74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81938122"/>
              </p:ext>
            </p:extLst>
          </p:nvPr>
        </p:nvGraphicFramePr>
        <p:xfrm>
          <a:off x="6447934" y="2422689"/>
          <a:ext cx="5069525" cy="3849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A6B84408-D158-4D75-AD2A-6425E1CDFF77}"/>
              </a:ext>
            </a:extLst>
          </p:cNvPr>
          <p:cNvGrpSpPr/>
          <p:nvPr/>
        </p:nvGrpSpPr>
        <p:grpSpPr>
          <a:xfrm>
            <a:off x="8414540" y="2515275"/>
            <a:ext cx="2838628" cy="548640"/>
            <a:chOff x="7735932" y="2673775"/>
            <a:chExt cx="2838628" cy="548640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9EE59896-8E1D-4BB5-8A34-099B43E72215}"/>
                </a:ext>
              </a:extLst>
            </p:cNvPr>
            <p:cNvGrpSpPr/>
            <p:nvPr/>
          </p:nvGrpSpPr>
          <p:grpSpPr>
            <a:xfrm>
              <a:off x="7735932" y="2673775"/>
              <a:ext cx="2090454" cy="548640"/>
              <a:chOff x="6700539" y="3852125"/>
              <a:chExt cx="2090454" cy="548640"/>
            </a:xfrm>
          </p:grpSpPr>
          <p:sp>
            <p:nvSpPr>
              <p:cNvPr id="12" name="Teardrop 11">
                <a:extLst>
                  <a:ext uri="{FF2B5EF4-FFF2-40B4-BE49-F238E27FC236}">
                    <a16:creationId xmlns:a16="http://schemas.microsoft.com/office/drawing/2014/main" id="{F31EDB57-AD78-4276-8C13-817085269ED5}"/>
                  </a:ext>
                </a:extLst>
              </p:cNvPr>
              <p:cNvSpPr/>
              <p:nvPr/>
            </p:nvSpPr>
            <p:spPr>
              <a:xfrm>
                <a:off x="6700539" y="3852125"/>
                <a:ext cx="548640" cy="548640"/>
              </a:xfrm>
              <a:prstGeom prst="teardrop">
                <a:avLst/>
              </a:prstGeom>
              <a:solidFill>
                <a:srgbClr val="3CB4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>
                  <a:buClr>
                    <a:schemeClr val="bg1"/>
                  </a:buClr>
                </a:pPr>
                <a:r>
                  <a:rPr lang="en-US" altLang="zh-CN" sz="1400"/>
                  <a:t>L4</a:t>
                </a:r>
                <a:r>
                  <a:rPr lang="zh-CN" altLang="en-US" sz="1400"/>
                  <a:t>*</a:t>
                </a:r>
                <a:endParaRPr lang="en-US" sz="1400"/>
              </a:p>
            </p:txBody>
          </p:sp>
          <p:sp>
            <p:nvSpPr>
              <p:cNvPr id="13" name="Teardrop 12">
                <a:extLst>
                  <a:ext uri="{FF2B5EF4-FFF2-40B4-BE49-F238E27FC236}">
                    <a16:creationId xmlns:a16="http://schemas.microsoft.com/office/drawing/2014/main" id="{2FD106E1-F7CC-4022-9552-276AD0A08555}"/>
                  </a:ext>
                </a:extLst>
              </p:cNvPr>
              <p:cNvSpPr/>
              <p:nvPr/>
            </p:nvSpPr>
            <p:spPr>
              <a:xfrm>
                <a:off x="7471446" y="3852125"/>
                <a:ext cx="548640" cy="548640"/>
              </a:xfrm>
              <a:prstGeom prst="teardrop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>
                  <a:buClr>
                    <a:schemeClr val="bg1"/>
                  </a:buClr>
                </a:pPr>
                <a:r>
                  <a:rPr lang="en-US" altLang="zh-CN" sz="1400"/>
                  <a:t>H7</a:t>
                </a:r>
                <a:endParaRPr lang="en-US" sz="1400"/>
              </a:p>
            </p:txBody>
          </p:sp>
          <p:sp>
            <p:nvSpPr>
              <p:cNvPr id="14" name="Teardrop 13">
                <a:extLst>
                  <a:ext uri="{FF2B5EF4-FFF2-40B4-BE49-F238E27FC236}">
                    <a16:creationId xmlns:a16="http://schemas.microsoft.com/office/drawing/2014/main" id="{B2AA2566-03A3-4D9A-8F75-5359C21CDC8D}"/>
                  </a:ext>
                </a:extLst>
              </p:cNvPr>
              <p:cNvSpPr/>
              <p:nvPr/>
            </p:nvSpPr>
            <p:spPr>
              <a:xfrm>
                <a:off x="8242353" y="3852125"/>
                <a:ext cx="548640" cy="548640"/>
              </a:xfrm>
              <a:prstGeom prst="teardrop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>
                  <a:buClr>
                    <a:schemeClr val="bg1"/>
                  </a:buClr>
                </a:pPr>
                <a:r>
                  <a:rPr lang="en-US" altLang="zh-CN" sz="1400"/>
                  <a:t>L5</a:t>
                </a:r>
                <a:endParaRPr lang="en-US" sz="1400"/>
              </a:p>
            </p:txBody>
          </p:sp>
        </p:grpSp>
        <p:sp>
          <p:nvSpPr>
            <p:cNvPr id="15" name="Teardrop 14">
              <a:extLst>
                <a:ext uri="{FF2B5EF4-FFF2-40B4-BE49-F238E27FC236}">
                  <a16:creationId xmlns:a16="http://schemas.microsoft.com/office/drawing/2014/main" id="{A70DEF58-1154-4F76-ABB9-E6BEBCD5FCB4}"/>
                </a:ext>
              </a:extLst>
            </p:cNvPr>
            <p:cNvSpPr/>
            <p:nvPr/>
          </p:nvSpPr>
          <p:spPr>
            <a:xfrm>
              <a:off x="10025920" y="2673775"/>
              <a:ext cx="548640" cy="548640"/>
            </a:xfrm>
            <a:prstGeom prst="teardrop">
              <a:avLst/>
            </a:prstGeom>
            <a:solidFill>
              <a:srgbClr val="FFD2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>
                <a:buClr>
                  <a:schemeClr val="bg1"/>
                </a:buClr>
              </a:pPr>
              <a:r>
                <a:rPr lang="en-US" altLang="zh-CN" sz="1400">
                  <a:solidFill>
                    <a:schemeClr val="tx1"/>
                  </a:solidFill>
                </a:rPr>
                <a:t>U5</a:t>
              </a:r>
              <a:endParaRPr lang="en-US" sz="1400">
                <a:solidFill>
                  <a:schemeClr val="tx1"/>
                </a:solidFill>
              </a:endParaRPr>
            </a:p>
          </p:txBody>
        </p:sp>
      </p:grpSp>
      <p:pic>
        <p:nvPicPr>
          <p:cNvPr id="18" name="Picture 17" descr="Company name&#10;&#10;Description automatically generated with medium confidence">
            <a:extLst>
              <a:ext uri="{FF2B5EF4-FFF2-40B4-BE49-F238E27FC236}">
                <a16:creationId xmlns:a16="http://schemas.microsoft.com/office/drawing/2014/main" id="{54F9424C-6C5D-4FF6-87DC-B3F6D393FBC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9870" y="3426270"/>
            <a:ext cx="868434" cy="548640"/>
          </a:xfrm>
          <a:prstGeom prst="rect">
            <a:avLst/>
          </a:prstGeom>
        </p:spPr>
      </p:pic>
      <p:pic>
        <p:nvPicPr>
          <p:cNvPr id="20" name="Picture 19" descr="Company name&#10;&#10;Description automatically generated with medium confidence">
            <a:extLst>
              <a:ext uri="{FF2B5EF4-FFF2-40B4-BE49-F238E27FC236}">
                <a16:creationId xmlns:a16="http://schemas.microsoft.com/office/drawing/2014/main" id="{400AC39E-72BC-407B-BEC4-FBCD20890EF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2842" y="3426270"/>
            <a:ext cx="868848" cy="548640"/>
          </a:xfrm>
          <a:prstGeom prst="rect">
            <a:avLst/>
          </a:prstGeom>
        </p:spPr>
      </p:pic>
      <p:pic>
        <p:nvPicPr>
          <p:cNvPr id="22" name="Picture 21" descr="A picture containing icon&#10;&#10;Description automatically generated">
            <a:extLst>
              <a:ext uri="{FF2B5EF4-FFF2-40B4-BE49-F238E27FC236}">
                <a16:creationId xmlns:a16="http://schemas.microsoft.com/office/drawing/2014/main" id="{987FAEEC-B38D-495B-ADE7-7727482F86C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8784" y="4380231"/>
            <a:ext cx="439243" cy="439243"/>
          </a:xfrm>
          <a:prstGeom prst="rect">
            <a:avLst/>
          </a:prstGeom>
        </p:spPr>
      </p:pic>
      <p:pic>
        <p:nvPicPr>
          <p:cNvPr id="24" name="Picture 23" descr="Icon&#10;&#10;Description automatically generated">
            <a:extLst>
              <a:ext uri="{FF2B5EF4-FFF2-40B4-BE49-F238E27FC236}">
                <a16:creationId xmlns:a16="http://schemas.microsoft.com/office/drawing/2014/main" id="{9EAAD24C-C2D1-4E85-BD34-B61CC03CE5B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0221" y="4380231"/>
            <a:ext cx="439243" cy="439243"/>
          </a:xfrm>
          <a:prstGeom prst="rect">
            <a:avLst/>
          </a:prstGeom>
        </p:spPr>
      </p:pic>
      <p:graphicFrame>
        <p:nvGraphicFramePr>
          <p:cNvPr id="25" name="Diagram 24">
            <a:extLst>
              <a:ext uri="{FF2B5EF4-FFF2-40B4-BE49-F238E27FC236}">
                <a16:creationId xmlns:a16="http://schemas.microsoft.com/office/drawing/2014/main" id="{087345DA-DF55-410E-AAFD-534F6E955B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94193881"/>
              </p:ext>
            </p:extLst>
          </p:nvPr>
        </p:nvGraphicFramePr>
        <p:xfrm>
          <a:off x="452181" y="1962401"/>
          <a:ext cx="5069525" cy="41304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pic>
        <p:nvPicPr>
          <p:cNvPr id="31" name="Graphic 30" descr="Stopwatch 66% with solid fill">
            <a:extLst>
              <a:ext uri="{FF2B5EF4-FFF2-40B4-BE49-F238E27FC236}">
                <a16:creationId xmlns:a16="http://schemas.microsoft.com/office/drawing/2014/main" id="{CB3C9FC3-A27B-4D4D-A8C4-9350C04B5D72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0782142" y="5251914"/>
            <a:ext cx="548640" cy="548640"/>
          </a:xfrm>
          <a:prstGeom prst="rect">
            <a:avLst/>
          </a:prstGeom>
        </p:spPr>
      </p:pic>
      <p:sp>
        <p:nvSpPr>
          <p:cNvPr id="32" name="Graphic 26" descr="Lock with solid fill">
            <a:extLst>
              <a:ext uri="{FF2B5EF4-FFF2-40B4-BE49-F238E27FC236}">
                <a16:creationId xmlns:a16="http://schemas.microsoft.com/office/drawing/2014/main" id="{1880E946-305B-4095-8BE4-CE8C75E24220}"/>
              </a:ext>
            </a:extLst>
          </p:cNvPr>
          <p:cNvSpPr/>
          <p:nvPr/>
        </p:nvSpPr>
        <p:spPr>
          <a:xfrm>
            <a:off x="10317542" y="5305014"/>
            <a:ext cx="374903" cy="439243"/>
          </a:xfrm>
          <a:custGeom>
            <a:avLst/>
            <a:gdLst>
              <a:gd name="connsiteX0" fmla="*/ 207399 w 387145"/>
              <a:gd name="connsiteY0" fmla="*/ 398898 h 504671"/>
              <a:gd name="connsiteX1" fmla="*/ 207399 w 387145"/>
              <a:gd name="connsiteY1" fmla="*/ 435539 h 504671"/>
              <a:gd name="connsiteX2" fmla="*/ 179746 w 387145"/>
              <a:gd name="connsiteY2" fmla="*/ 435539 h 504671"/>
              <a:gd name="connsiteX3" fmla="*/ 179746 w 387145"/>
              <a:gd name="connsiteY3" fmla="*/ 398898 h 504671"/>
              <a:gd name="connsiteX4" fmla="*/ 152093 w 387145"/>
              <a:gd name="connsiteY4" fmla="*/ 359492 h 504671"/>
              <a:gd name="connsiteX5" fmla="*/ 193573 w 387145"/>
              <a:gd name="connsiteY5" fmla="*/ 318012 h 504671"/>
              <a:gd name="connsiteX6" fmla="*/ 235053 w 387145"/>
              <a:gd name="connsiteY6" fmla="*/ 359492 h 504671"/>
              <a:gd name="connsiteX7" fmla="*/ 207399 w 387145"/>
              <a:gd name="connsiteY7" fmla="*/ 398898 h 504671"/>
              <a:gd name="connsiteX8" fmla="*/ 89873 w 387145"/>
              <a:gd name="connsiteY8" fmla="*/ 145180 h 504671"/>
              <a:gd name="connsiteX9" fmla="*/ 193573 w 387145"/>
              <a:gd name="connsiteY9" fmla="*/ 41480 h 504671"/>
              <a:gd name="connsiteX10" fmla="*/ 297272 w 387145"/>
              <a:gd name="connsiteY10" fmla="*/ 145180 h 504671"/>
              <a:gd name="connsiteX11" fmla="*/ 297272 w 387145"/>
              <a:gd name="connsiteY11" fmla="*/ 221917 h 504671"/>
              <a:gd name="connsiteX12" fmla="*/ 193573 w 387145"/>
              <a:gd name="connsiteY12" fmla="*/ 214313 h 504671"/>
              <a:gd name="connsiteX13" fmla="*/ 89873 w 387145"/>
              <a:gd name="connsiteY13" fmla="*/ 221917 h 504671"/>
              <a:gd name="connsiteX14" fmla="*/ 89873 w 387145"/>
              <a:gd name="connsiteY14" fmla="*/ 145180 h 504671"/>
              <a:gd name="connsiteX15" fmla="*/ 338752 w 387145"/>
              <a:gd name="connsiteY15" fmla="*/ 224683 h 504671"/>
              <a:gd name="connsiteX16" fmla="*/ 338752 w 387145"/>
              <a:gd name="connsiteY16" fmla="*/ 145180 h 504671"/>
              <a:gd name="connsiteX17" fmla="*/ 193573 w 387145"/>
              <a:gd name="connsiteY17" fmla="*/ 0 h 504671"/>
              <a:gd name="connsiteX18" fmla="*/ 48393 w 387145"/>
              <a:gd name="connsiteY18" fmla="*/ 145180 h 504671"/>
              <a:gd name="connsiteX19" fmla="*/ 48393 w 387145"/>
              <a:gd name="connsiteY19" fmla="*/ 224683 h 504671"/>
              <a:gd name="connsiteX20" fmla="*/ 0 w 387145"/>
              <a:gd name="connsiteY20" fmla="*/ 228139 h 504671"/>
              <a:gd name="connsiteX21" fmla="*/ 0 w 387145"/>
              <a:gd name="connsiteY21" fmla="*/ 490845 h 504671"/>
              <a:gd name="connsiteX22" fmla="*/ 193573 w 387145"/>
              <a:gd name="connsiteY22" fmla="*/ 504672 h 504671"/>
              <a:gd name="connsiteX23" fmla="*/ 387146 w 387145"/>
              <a:gd name="connsiteY23" fmla="*/ 490845 h 504671"/>
              <a:gd name="connsiteX24" fmla="*/ 387146 w 387145"/>
              <a:gd name="connsiteY24" fmla="*/ 228139 h 504671"/>
              <a:gd name="connsiteX25" fmla="*/ 338752 w 387145"/>
              <a:gd name="connsiteY25" fmla="*/ 224683 h 504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87145" h="504671">
                <a:moveTo>
                  <a:pt x="207399" y="398898"/>
                </a:moveTo>
                <a:lnTo>
                  <a:pt x="207399" y="435539"/>
                </a:lnTo>
                <a:lnTo>
                  <a:pt x="179746" y="435539"/>
                </a:lnTo>
                <a:lnTo>
                  <a:pt x="179746" y="398898"/>
                </a:lnTo>
                <a:cubicBezTo>
                  <a:pt x="163846" y="393368"/>
                  <a:pt x="152093" y="378158"/>
                  <a:pt x="152093" y="359492"/>
                </a:cubicBezTo>
                <a:cubicBezTo>
                  <a:pt x="152093" y="336678"/>
                  <a:pt x="170759" y="318012"/>
                  <a:pt x="193573" y="318012"/>
                </a:cubicBezTo>
                <a:cubicBezTo>
                  <a:pt x="216387" y="318012"/>
                  <a:pt x="235053" y="336678"/>
                  <a:pt x="235053" y="359492"/>
                </a:cubicBezTo>
                <a:cubicBezTo>
                  <a:pt x="235053" y="377467"/>
                  <a:pt x="223300" y="392676"/>
                  <a:pt x="207399" y="398898"/>
                </a:cubicBezTo>
                <a:close/>
                <a:moveTo>
                  <a:pt x="89873" y="145180"/>
                </a:moveTo>
                <a:cubicBezTo>
                  <a:pt x="89873" y="87799"/>
                  <a:pt x="136192" y="41480"/>
                  <a:pt x="193573" y="41480"/>
                </a:cubicBezTo>
                <a:cubicBezTo>
                  <a:pt x="250953" y="41480"/>
                  <a:pt x="297272" y="87799"/>
                  <a:pt x="297272" y="145180"/>
                </a:cubicBezTo>
                <a:lnTo>
                  <a:pt x="297272" y="221917"/>
                </a:lnTo>
                <a:lnTo>
                  <a:pt x="193573" y="214313"/>
                </a:lnTo>
                <a:lnTo>
                  <a:pt x="89873" y="221917"/>
                </a:lnTo>
                <a:lnTo>
                  <a:pt x="89873" y="145180"/>
                </a:lnTo>
                <a:close/>
                <a:moveTo>
                  <a:pt x="338752" y="224683"/>
                </a:moveTo>
                <a:lnTo>
                  <a:pt x="338752" y="145180"/>
                </a:lnTo>
                <a:cubicBezTo>
                  <a:pt x="338752" y="64985"/>
                  <a:pt x="273767" y="0"/>
                  <a:pt x="193573" y="0"/>
                </a:cubicBezTo>
                <a:cubicBezTo>
                  <a:pt x="113378" y="0"/>
                  <a:pt x="48393" y="64985"/>
                  <a:pt x="48393" y="145180"/>
                </a:cubicBezTo>
                <a:lnTo>
                  <a:pt x="48393" y="224683"/>
                </a:lnTo>
                <a:lnTo>
                  <a:pt x="0" y="228139"/>
                </a:lnTo>
                <a:lnTo>
                  <a:pt x="0" y="490845"/>
                </a:lnTo>
                <a:lnTo>
                  <a:pt x="193573" y="504672"/>
                </a:lnTo>
                <a:lnTo>
                  <a:pt x="387146" y="490845"/>
                </a:lnTo>
                <a:lnTo>
                  <a:pt x="387146" y="228139"/>
                </a:lnTo>
                <a:lnTo>
                  <a:pt x="338752" y="224683"/>
                </a:lnTo>
                <a:close/>
              </a:path>
            </a:pathLst>
          </a:custGeom>
          <a:solidFill>
            <a:srgbClr val="EC409E"/>
          </a:solidFill>
          <a:ln w="684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6498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E50B10-1E78-42AD-B41B-13C0928212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为什么</a:t>
            </a:r>
            <a:r>
              <a:rPr lang="en-US" altLang="zh-CN"/>
              <a:t>STM32</a:t>
            </a:r>
            <a:r>
              <a:rPr lang="zh-CN" altLang="en-US"/>
              <a:t>持续关注产品设计的安全性</a:t>
            </a:r>
            <a:endParaRPr lang="en-US"/>
          </a:p>
        </p:txBody>
      </p:sp>
      <p:pic>
        <p:nvPicPr>
          <p:cNvPr id="10" name="Picture Placeholder 9" descr="A picture containing circuit, electronics&#10;&#10;Description automatically generated">
            <a:extLst>
              <a:ext uri="{FF2B5EF4-FFF2-40B4-BE49-F238E27FC236}">
                <a16:creationId xmlns:a16="http://schemas.microsoft.com/office/drawing/2014/main" id="{3E65FAB9-1B2A-4883-9B4D-89C72FB8B90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40" b="1584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347855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0937B6E8-0C1A-4070-8051-17FE9DACC0C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62" b="13062"/>
          <a:stretch>
            <a:fillRect/>
          </a:stretch>
        </p:blipFill>
        <p:spPr/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8525D79-2A8D-49EC-9E8A-4B7B6E0624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STM32Trust –  </a:t>
            </a:r>
            <a:r>
              <a:rPr lang="zh-CN" altLang="en-US"/>
              <a:t>完整的信息安全生态系统</a:t>
            </a:r>
            <a:endParaRPr lang="en-US" noProof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450B5F94-7CD6-414B-B28A-4FD885BE2D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83062" y="2028316"/>
            <a:ext cx="3285033" cy="2053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2759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DAD3B3D2-3F29-4FF6-94BB-2B604854A0E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23838" y="1228744"/>
          <a:ext cx="11591925" cy="54396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9C4C093A-AB63-4C12-8929-6EF7D4493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</a:t>
            </a:r>
            <a:r>
              <a:rPr lang="en-US" altLang="zh-CN"/>
              <a:t>T</a:t>
            </a:r>
            <a:r>
              <a:rPr lang="zh-CN" altLang="en-US"/>
              <a:t>的信息安全资源 </a:t>
            </a:r>
            <a:r>
              <a:rPr lang="en-US"/>
              <a:t>: </a:t>
            </a:r>
            <a:r>
              <a:rPr lang="zh-CN" altLang="en-US"/>
              <a:t>一个完整的生态系统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CF8C15-13FE-48E3-A71A-039F3C6D9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42E78-4FE3-4E16-9FB9-64A349BFE3FC}" type="slidenum">
              <a:rPr lang="fr-FR" smtClean="0"/>
              <a:pPr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5708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B36021F-2A95-4CA5-A8D4-8C299C6AA291}"/>
              </a:ext>
            </a:extLst>
          </p:cNvPr>
          <p:cNvGrpSpPr/>
          <p:nvPr/>
        </p:nvGrpSpPr>
        <p:grpSpPr>
          <a:xfrm>
            <a:off x="803417" y="1228744"/>
            <a:ext cx="10432765" cy="5439681"/>
            <a:chOff x="803417" y="1228744"/>
            <a:chExt cx="10432765" cy="5439681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82F479AD-B828-42A4-B039-1B57E91C42EA}"/>
                </a:ext>
              </a:extLst>
            </p:cNvPr>
            <p:cNvSpPr/>
            <p:nvPr/>
          </p:nvSpPr>
          <p:spPr>
            <a:xfrm>
              <a:off x="2496655" y="4035619"/>
              <a:ext cx="1967619" cy="1689565"/>
            </a:xfrm>
            <a:custGeom>
              <a:avLst/>
              <a:gdLst>
                <a:gd name="connsiteX0" fmla="*/ 0 w 1967619"/>
                <a:gd name="connsiteY0" fmla="*/ 844783 h 1689565"/>
                <a:gd name="connsiteX1" fmla="*/ 422391 w 1967619"/>
                <a:gd name="connsiteY1" fmla="*/ 0 h 1689565"/>
                <a:gd name="connsiteX2" fmla="*/ 1545228 w 1967619"/>
                <a:gd name="connsiteY2" fmla="*/ 0 h 1689565"/>
                <a:gd name="connsiteX3" fmla="*/ 1967619 w 1967619"/>
                <a:gd name="connsiteY3" fmla="*/ 844783 h 1689565"/>
                <a:gd name="connsiteX4" fmla="*/ 1545228 w 1967619"/>
                <a:gd name="connsiteY4" fmla="*/ 1689565 h 1689565"/>
                <a:gd name="connsiteX5" fmla="*/ 422391 w 1967619"/>
                <a:gd name="connsiteY5" fmla="*/ 1689565 h 1689565"/>
                <a:gd name="connsiteX6" fmla="*/ 0 w 1967619"/>
                <a:gd name="connsiteY6" fmla="*/ 844783 h 1689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7619" h="1689565">
                  <a:moveTo>
                    <a:pt x="0" y="844783"/>
                  </a:moveTo>
                  <a:lnTo>
                    <a:pt x="422391" y="0"/>
                  </a:lnTo>
                  <a:lnTo>
                    <a:pt x="1545228" y="0"/>
                  </a:lnTo>
                  <a:lnTo>
                    <a:pt x="1967619" y="844783"/>
                  </a:lnTo>
                  <a:lnTo>
                    <a:pt x="1545228" y="1689565"/>
                  </a:lnTo>
                  <a:lnTo>
                    <a:pt x="422391" y="1689565"/>
                  </a:lnTo>
                  <a:lnTo>
                    <a:pt x="0" y="844783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04765" tIns="279477" rIns="304765" bIns="279477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2300" kern="1200"/>
                <a:t>产品组合</a:t>
              </a:r>
              <a:endParaRPr lang="en-US" sz="2300" kern="1200"/>
            </a:p>
          </p:txBody>
        </p:sp>
        <p:sp>
          <p:nvSpPr>
            <p:cNvPr id="7" name="Hexagon 6">
              <a:extLst>
                <a:ext uri="{FF2B5EF4-FFF2-40B4-BE49-F238E27FC236}">
                  <a16:creationId xmlns:a16="http://schemas.microsoft.com/office/drawing/2014/main" id="{88694974-7C9C-4F1D-8698-ADCAF6F9377C}"/>
                </a:ext>
              </a:extLst>
            </p:cNvPr>
            <p:cNvSpPr/>
            <p:nvPr/>
          </p:nvSpPr>
          <p:spPr>
            <a:xfrm>
              <a:off x="2543602" y="4791191"/>
              <a:ext cx="229520" cy="198004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Hexagon 7">
              <a:extLst>
                <a:ext uri="{FF2B5EF4-FFF2-40B4-BE49-F238E27FC236}">
                  <a16:creationId xmlns:a16="http://schemas.microsoft.com/office/drawing/2014/main" id="{C828ED8A-3850-44A3-8741-2BECE6695DDE}"/>
                </a:ext>
              </a:extLst>
            </p:cNvPr>
            <p:cNvSpPr/>
            <p:nvPr/>
          </p:nvSpPr>
          <p:spPr>
            <a:xfrm>
              <a:off x="803417" y="3101626"/>
              <a:ext cx="1967619" cy="1689565"/>
            </a:xfrm>
            <a:prstGeom prst="hexagon">
              <a:avLst>
                <a:gd name="adj" fmla="val 25000"/>
                <a:gd name="vf" fmla="val 115470"/>
              </a:avLst>
            </a:prstGeom>
            <a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4000" r="-14000"/>
              </a:stretch>
            </a:blipFill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Hexagon 8">
              <a:extLst>
                <a:ext uri="{FF2B5EF4-FFF2-40B4-BE49-F238E27FC236}">
                  <a16:creationId xmlns:a16="http://schemas.microsoft.com/office/drawing/2014/main" id="{04D5FB5F-D508-4B72-B853-D5742078489A}"/>
                </a:ext>
              </a:extLst>
            </p:cNvPr>
            <p:cNvSpPr/>
            <p:nvPr/>
          </p:nvSpPr>
          <p:spPr>
            <a:xfrm>
              <a:off x="2151330" y="4567076"/>
              <a:ext cx="229520" cy="198004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1F3B51C0-22EE-4F12-A66C-A9852B61510E}"/>
                </a:ext>
              </a:extLst>
            </p:cNvPr>
            <p:cNvSpPr/>
            <p:nvPr/>
          </p:nvSpPr>
          <p:spPr>
            <a:xfrm>
              <a:off x="4189893" y="3096730"/>
              <a:ext cx="1967619" cy="1689565"/>
            </a:xfrm>
            <a:custGeom>
              <a:avLst/>
              <a:gdLst>
                <a:gd name="connsiteX0" fmla="*/ 0 w 1967619"/>
                <a:gd name="connsiteY0" fmla="*/ 844783 h 1689565"/>
                <a:gd name="connsiteX1" fmla="*/ 422391 w 1967619"/>
                <a:gd name="connsiteY1" fmla="*/ 0 h 1689565"/>
                <a:gd name="connsiteX2" fmla="*/ 1545228 w 1967619"/>
                <a:gd name="connsiteY2" fmla="*/ 0 h 1689565"/>
                <a:gd name="connsiteX3" fmla="*/ 1967619 w 1967619"/>
                <a:gd name="connsiteY3" fmla="*/ 844783 h 1689565"/>
                <a:gd name="connsiteX4" fmla="*/ 1545228 w 1967619"/>
                <a:gd name="connsiteY4" fmla="*/ 1689565 h 1689565"/>
                <a:gd name="connsiteX5" fmla="*/ 422391 w 1967619"/>
                <a:gd name="connsiteY5" fmla="*/ 1689565 h 1689565"/>
                <a:gd name="connsiteX6" fmla="*/ 0 w 1967619"/>
                <a:gd name="connsiteY6" fmla="*/ 844783 h 1689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7619" h="1689565">
                  <a:moveTo>
                    <a:pt x="0" y="844783"/>
                  </a:moveTo>
                  <a:lnTo>
                    <a:pt x="422391" y="0"/>
                  </a:lnTo>
                  <a:lnTo>
                    <a:pt x="1545228" y="0"/>
                  </a:lnTo>
                  <a:lnTo>
                    <a:pt x="1967619" y="844783"/>
                  </a:lnTo>
                  <a:lnTo>
                    <a:pt x="1545228" y="1689565"/>
                  </a:lnTo>
                  <a:lnTo>
                    <a:pt x="422391" y="1689565"/>
                  </a:lnTo>
                  <a:lnTo>
                    <a:pt x="0" y="844783"/>
                  </a:lnTo>
                  <a:close/>
                </a:path>
              </a:pathLst>
            </a:custGeom>
            <a:solidFill>
              <a:srgbClr val="03234B"/>
            </a:solidFill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04765" tIns="279477" rIns="304765" bIns="279477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2300" kern="1200"/>
                <a:t>参考实现 </a:t>
              </a:r>
              <a:r>
                <a:rPr lang="en-US" altLang="zh-CN" sz="2300" kern="1200"/>
                <a:t>/ </a:t>
              </a:r>
              <a:r>
                <a:rPr lang="zh-CN" altLang="en-US" sz="2300" kern="1200"/>
                <a:t>解决方案</a:t>
              </a:r>
              <a:endParaRPr lang="en-US" sz="2300" kern="1200"/>
            </a:p>
          </p:txBody>
        </p:sp>
        <p:sp>
          <p:nvSpPr>
            <p:cNvPr id="11" name="Hexagon 10">
              <a:extLst>
                <a:ext uri="{FF2B5EF4-FFF2-40B4-BE49-F238E27FC236}">
                  <a16:creationId xmlns:a16="http://schemas.microsoft.com/office/drawing/2014/main" id="{DDC0A05F-714E-4626-9781-1858FA339824}"/>
                </a:ext>
              </a:extLst>
            </p:cNvPr>
            <p:cNvSpPr/>
            <p:nvPr/>
          </p:nvSpPr>
          <p:spPr>
            <a:xfrm>
              <a:off x="5544066" y="4557829"/>
              <a:ext cx="229520" cy="198004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Hexagon 11">
              <a:extLst>
                <a:ext uri="{FF2B5EF4-FFF2-40B4-BE49-F238E27FC236}">
                  <a16:creationId xmlns:a16="http://schemas.microsoft.com/office/drawing/2014/main" id="{835C941C-B1F3-43A4-9743-3C82615C66C9}"/>
                </a:ext>
              </a:extLst>
            </p:cNvPr>
            <p:cNvSpPr/>
            <p:nvPr/>
          </p:nvSpPr>
          <p:spPr>
            <a:xfrm>
              <a:off x="5882087" y="4032356"/>
              <a:ext cx="1967619" cy="1689565"/>
            </a:xfrm>
            <a:prstGeom prst="hexagon">
              <a:avLst>
                <a:gd name="adj" fmla="val 25000"/>
                <a:gd name="vf" fmla="val 115470"/>
              </a:avLst>
            </a:prstGeom>
            <a:blipFill>
              <a:blip r:embed="rId4"/>
              <a:srcRect/>
              <a:stretch>
                <a:fillRect l="-14000" r="-14000"/>
              </a:stretch>
            </a:blipFill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Hexagon 12">
              <a:extLst>
                <a:ext uri="{FF2B5EF4-FFF2-40B4-BE49-F238E27FC236}">
                  <a16:creationId xmlns:a16="http://schemas.microsoft.com/office/drawing/2014/main" id="{0F025B0A-56A4-4458-8A4E-8AA01DA7DBBC}"/>
                </a:ext>
              </a:extLst>
            </p:cNvPr>
            <p:cNvSpPr/>
            <p:nvPr/>
          </p:nvSpPr>
          <p:spPr>
            <a:xfrm>
              <a:off x="5930078" y="4784120"/>
              <a:ext cx="229520" cy="198004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D9ED57B6-D4A6-4C10-8C59-572389CD8673}"/>
                </a:ext>
              </a:extLst>
            </p:cNvPr>
            <p:cNvSpPr/>
            <p:nvPr/>
          </p:nvSpPr>
          <p:spPr>
            <a:xfrm>
              <a:off x="2496655" y="2168177"/>
              <a:ext cx="1967619" cy="1689565"/>
            </a:xfrm>
            <a:custGeom>
              <a:avLst/>
              <a:gdLst>
                <a:gd name="connsiteX0" fmla="*/ 0 w 1967619"/>
                <a:gd name="connsiteY0" fmla="*/ 844783 h 1689565"/>
                <a:gd name="connsiteX1" fmla="*/ 422391 w 1967619"/>
                <a:gd name="connsiteY1" fmla="*/ 0 h 1689565"/>
                <a:gd name="connsiteX2" fmla="*/ 1545228 w 1967619"/>
                <a:gd name="connsiteY2" fmla="*/ 0 h 1689565"/>
                <a:gd name="connsiteX3" fmla="*/ 1967619 w 1967619"/>
                <a:gd name="connsiteY3" fmla="*/ 844783 h 1689565"/>
                <a:gd name="connsiteX4" fmla="*/ 1545228 w 1967619"/>
                <a:gd name="connsiteY4" fmla="*/ 1689565 h 1689565"/>
                <a:gd name="connsiteX5" fmla="*/ 422391 w 1967619"/>
                <a:gd name="connsiteY5" fmla="*/ 1689565 h 1689565"/>
                <a:gd name="connsiteX6" fmla="*/ 0 w 1967619"/>
                <a:gd name="connsiteY6" fmla="*/ 844783 h 1689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7619" h="1689565">
                  <a:moveTo>
                    <a:pt x="0" y="844783"/>
                  </a:moveTo>
                  <a:lnTo>
                    <a:pt x="422391" y="0"/>
                  </a:lnTo>
                  <a:lnTo>
                    <a:pt x="1545228" y="0"/>
                  </a:lnTo>
                  <a:lnTo>
                    <a:pt x="1967619" y="844783"/>
                  </a:lnTo>
                  <a:lnTo>
                    <a:pt x="1545228" y="1689565"/>
                  </a:lnTo>
                  <a:lnTo>
                    <a:pt x="422391" y="1689565"/>
                  </a:lnTo>
                  <a:lnTo>
                    <a:pt x="0" y="844783"/>
                  </a:lnTo>
                  <a:close/>
                </a:path>
              </a:pathLst>
            </a:custGeom>
            <a:solidFill>
              <a:srgbClr val="03234B"/>
            </a:solidFill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04765" tIns="279477" rIns="304765" bIns="279477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2300" kern="1200"/>
                <a:t>安全功能</a:t>
              </a:r>
              <a:endParaRPr lang="en-US" sz="2300" kern="1200"/>
            </a:p>
          </p:txBody>
        </p:sp>
        <p:sp>
          <p:nvSpPr>
            <p:cNvPr id="15" name="Hexagon 14">
              <a:extLst>
                <a:ext uri="{FF2B5EF4-FFF2-40B4-BE49-F238E27FC236}">
                  <a16:creationId xmlns:a16="http://schemas.microsoft.com/office/drawing/2014/main" id="{86E1DCE1-E11A-47B2-8CCD-C8F5715CE697}"/>
                </a:ext>
              </a:extLst>
            </p:cNvPr>
            <p:cNvSpPr/>
            <p:nvPr/>
          </p:nvSpPr>
          <p:spPr>
            <a:xfrm>
              <a:off x="3844568" y="2200271"/>
              <a:ext cx="229520" cy="198004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Hexagon 15">
              <a:extLst>
                <a:ext uri="{FF2B5EF4-FFF2-40B4-BE49-F238E27FC236}">
                  <a16:creationId xmlns:a16="http://schemas.microsoft.com/office/drawing/2014/main" id="{940B9CC7-B02C-48F6-8DB5-6F59B917A382}"/>
                </a:ext>
              </a:extLst>
            </p:cNvPr>
            <p:cNvSpPr/>
            <p:nvPr/>
          </p:nvSpPr>
          <p:spPr>
            <a:xfrm>
              <a:off x="4189893" y="1228744"/>
              <a:ext cx="1967619" cy="1689565"/>
            </a:xfrm>
            <a:prstGeom prst="hexagon">
              <a:avLst>
                <a:gd name="adj" fmla="val 25000"/>
                <a:gd name="vf" fmla="val 115470"/>
              </a:avLst>
            </a:prstGeom>
            <a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4000" r="-14000"/>
              </a:stretch>
            </a:blipFill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Hexagon 16">
              <a:extLst>
                <a:ext uri="{FF2B5EF4-FFF2-40B4-BE49-F238E27FC236}">
                  <a16:creationId xmlns:a16="http://schemas.microsoft.com/office/drawing/2014/main" id="{06725B7E-69D0-4542-91CB-9FA7465A1E20}"/>
                </a:ext>
              </a:extLst>
            </p:cNvPr>
            <p:cNvSpPr/>
            <p:nvPr/>
          </p:nvSpPr>
          <p:spPr>
            <a:xfrm>
              <a:off x="4245186" y="1977244"/>
              <a:ext cx="229520" cy="198004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DEA4C270-7AC2-41A4-BC47-52D88F5E3F15}"/>
                </a:ext>
              </a:extLst>
            </p:cNvPr>
            <p:cNvSpPr/>
            <p:nvPr/>
          </p:nvSpPr>
          <p:spPr>
            <a:xfrm>
              <a:off x="5882087" y="2164369"/>
              <a:ext cx="1967619" cy="1689565"/>
            </a:xfrm>
            <a:custGeom>
              <a:avLst/>
              <a:gdLst>
                <a:gd name="connsiteX0" fmla="*/ 0 w 1967619"/>
                <a:gd name="connsiteY0" fmla="*/ 844783 h 1689565"/>
                <a:gd name="connsiteX1" fmla="*/ 422391 w 1967619"/>
                <a:gd name="connsiteY1" fmla="*/ 0 h 1689565"/>
                <a:gd name="connsiteX2" fmla="*/ 1545228 w 1967619"/>
                <a:gd name="connsiteY2" fmla="*/ 0 h 1689565"/>
                <a:gd name="connsiteX3" fmla="*/ 1967619 w 1967619"/>
                <a:gd name="connsiteY3" fmla="*/ 844783 h 1689565"/>
                <a:gd name="connsiteX4" fmla="*/ 1545228 w 1967619"/>
                <a:gd name="connsiteY4" fmla="*/ 1689565 h 1689565"/>
                <a:gd name="connsiteX5" fmla="*/ 422391 w 1967619"/>
                <a:gd name="connsiteY5" fmla="*/ 1689565 h 1689565"/>
                <a:gd name="connsiteX6" fmla="*/ 0 w 1967619"/>
                <a:gd name="connsiteY6" fmla="*/ 844783 h 1689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7619" h="1689565">
                  <a:moveTo>
                    <a:pt x="0" y="844783"/>
                  </a:moveTo>
                  <a:lnTo>
                    <a:pt x="422391" y="0"/>
                  </a:lnTo>
                  <a:lnTo>
                    <a:pt x="1545228" y="0"/>
                  </a:lnTo>
                  <a:lnTo>
                    <a:pt x="1967619" y="844783"/>
                  </a:lnTo>
                  <a:lnTo>
                    <a:pt x="1545228" y="1689565"/>
                  </a:lnTo>
                  <a:lnTo>
                    <a:pt x="422391" y="1689565"/>
                  </a:lnTo>
                  <a:lnTo>
                    <a:pt x="0" y="844783"/>
                  </a:lnTo>
                  <a:close/>
                </a:path>
              </a:pathLst>
            </a:custGeom>
            <a:solidFill>
              <a:srgbClr val="03234B"/>
            </a:solidFill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04765" tIns="279477" rIns="304765" bIns="279477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2300" kern="1200"/>
                <a:t>线上</a:t>
              </a:r>
              <a:r>
                <a:rPr lang="en-US" sz="2300" kern="1200"/>
                <a:t>/</a:t>
              </a:r>
              <a:r>
                <a:rPr lang="zh-CN" altLang="en-US" sz="2300"/>
                <a:t>线下          </a:t>
              </a:r>
              <a:r>
                <a:rPr lang="zh-CN" altLang="en-US" sz="2300" kern="1200"/>
                <a:t>培训</a:t>
              </a:r>
              <a:endParaRPr lang="en-US" sz="2300" kern="1200"/>
            </a:p>
          </p:txBody>
        </p:sp>
        <p:sp>
          <p:nvSpPr>
            <p:cNvPr id="19" name="Hexagon 18">
              <a:extLst>
                <a:ext uri="{FF2B5EF4-FFF2-40B4-BE49-F238E27FC236}">
                  <a16:creationId xmlns:a16="http://schemas.microsoft.com/office/drawing/2014/main" id="{928A67D7-3823-4C28-88CA-D3FFB3CD4C21}"/>
                </a:ext>
              </a:extLst>
            </p:cNvPr>
            <p:cNvSpPr/>
            <p:nvPr/>
          </p:nvSpPr>
          <p:spPr>
            <a:xfrm>
              <a:off x="7584715" y="2912869"/>
              <a:ext cx="229520" cy="198004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Hexagon 19">
              <a:extLst>
                <a:ext uri="{FF2B5EF4-FFF2-40B4-BE49-F238E27FC236}">
                  <a16:creationId xmlns:a16="http://schemas.microsoft.com/office/drawing/2014/main" id="{BF166976-D112-4CB4-8978-A07CAFCA46D7}"/>
                </a:ext>
              </a:extLst>
            </p:cNvPr>
            <p:cNvSpPr/>
            <p:nvPr/>
          </p:nvSpPr>
          <p:spPr>
            <a:xfrm>
              <a:off x="7575325" y="3114137"/>
              <a:ext cx="1967619" cy="1689565"/>
            </a:xfrm>
            <a:prstGeom prst="hexagon">
              <a:avLst>
                <a:gd name="adj" fmla="val 25000"/>
                <a:gd name="vf" fmla="val 115470"/>
              </a:avLst>
            </a:pr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4595" t="-644" r="-23405" b="644"/>
              </a:stretch>
            </a:blipFill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Hexagon 20">
              <a:extLst>
                <a:ext uri="{FF2B5EF4-FFF2-40B4-BE49-F238E27FC236}">
                  <a16:creationId xmlns:a16="http://schemas.microsoft.com/office/drawing/2014/main" id="{052586C6-C6AC-467C-AED6-5F7782361B0B}"/>
                </a:ext>
              </a:extLst>
            </p:cNvPr>
            <p:cNvSpPr/>
            <p:nvPr/>
          </p:nvSpPr>
          <p:spPr>
            <a:xfrm>
              <a:off x="7959251" y="3144600"/>
              <a:ext cx="229520" cy="198004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D7AD2081-5DD1-4A3B-A9D1-361607EFFBEF}"/>
                </a:ext>
              </a:extLst>
            </p:cNvPr>
            <p:cNvSpPr/>
            <p:nvPr/>
          </p:nvSpPr>
          <p:spPr>
            <a:xfrm>
              <a:off x="7575325" y="1246694"/>
              <a:ext cx="1967619" cy="1689565"/>
            </a:xfrm>
            <a:custGeom>
              <a:avLst/>
              <a:gdLst>
                <a:gd name="connsiteX0" fmla="*/ 0 w 1967619"/>
                <a:gd name="connsiteY0" fmla="*/ 844783 h 1689565"/>
                <a:gd name="connsiteX1" fmla="*/ 422391 w 1967619"/>
                <a:gd name="connsiteY1" fmla="*/ 0 h 1689565"/>
                <a:gd name="connsiteX2" fmla="*/ 1545228 w 1967619"/>
                <a:gd name="connsiteY2" fmla="*/ 0 h 1689565"/>
                <a:gd name="connsiteX3" fmla="*/ 1967619 w 1967619"/>
                <a:gd name="connsiteY3" fmla="*/ 844783 h 1689565"/>
                <a:gd name="connsiteX4" fmla="*/ 1545228 w 1967619"/>
                <a:gd name="connsiteY4" fmla="*/ 1689565 h 1689565"/>
                <a:gd name="connsiteX5" fmla="*/ 422391 w 1967619"/>
                <a:gd name="connsiteY5" fmla="*/ 1689565 h 1689565"/>
                <a:gd name="connsiteX6" fmla="*/ 0 w 1967619"/>
                <a:gd name="connsiteY6" fmla="*/ 844783 h 1689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7619" h="1689565">
                  <a:moveTo>
                    <a:pt x="0" y="844783"/>
                  </a:moveTo>
                  <a:lnTo>
                    <a:pt x="422391" y="0"/>
                  </a:lnTo>
                  <a:lnTo>
                    <a:pt x="1545228" y="0"/>
                  </a:lnTo>
                  <a:lnTo>
                    <a:pt x="1967619" y="844783"/>
                  </a:lnTo>
                  <a:lnTo>
                    <a:pt x="1545228" y="1689565"/>
                  </a:lnTo>
                  <a:lnTo>
                    <a:pt x="422391" y="1689565"/>
                  </a:lnTo>
                  <a:lnTo>
                    <a:pt x="0" y="844783"/>
                  </a:lnTo>
                  <a:close/>
                </a:path>
              </a:pathLst>
            </a:custGeom>
            <a:solidFill>
              <a:srgbClr val="03234B"/>
            </a:solidFill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04765" tIns="279477" rIns="304765" bIns="279477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2300" kern="1200"/>
                <a:t>合作伙伴</a:t>
              </a:r>
              <a:endParaRPr lang="en-US" sz="2300" kern="1200"/>
            </a:p>
          </p:txBody>
        </p:sp>
        <p:sp>
          <p:nvSpPr>
            <p:cNvPr id="23" name="Hexagon 22">
              <a:extLst>
                <a:ext uri="{FF2B5EF4-FFF2-40B4-BE49-F238E27FC236}">
                  <a16:creationId xmlns:a16="http://schemas.microsoft.com/office/drawing/2014/main" id="{AD1EF492-A8D4-43B1-8285-538DF0418D0E}"/>
                </a:ext>
              </a:extLst>
            </p:cNvPr>
            <p:cNvSpPr/>
            <p:nvPr/>
          </p:nvSpPr>
          <p:spPr>
            <a:xfrm>
              <a:off x="9277953" y="2003898"/>
              <a:ext cx="229520" cy="198004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Hexagon 23">
              <a:extLst>
                <a:ext uri="{FF2B5EF4-FFF2-40B4-BE49-F238E27FC236}">
                  <a16:creationId xmlns:a16="http://schemas.microsoft.com/office/drawing/2014/main" id="{79441C82-85C3-4C2D-9EFE-6AFB74D066D7}"/>
                </a:ext>
              </a:extLst>
            </p:cNvPr>
            <p:cNvSpPr/>
            <p:nvPr/>
          </p:nvSpPr>
          <p:spPr>
            <a:xfrm>
              <a:off x="9268563" y="2189391"/>
              <a:ext cx="1967619" cy="1689565"/>
            </a:xfrm>
            <a:prstGeom prst="hexagon">
              <a:avLst>
                <a:gd name="adj" fmla="val 25000"/>
                <a:gd name="vf" fmla="val 115470"/>
              </a:avLst>
            </a:prstGeom>
            <a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4000" r="-14000"/>
              </a:stretch>
            </a:blipFill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Hexagon 24">
              <a:extLst>
                <a:ext uri="{FF2B5EF4-FFF2-40B4-BE49-F238E27FC236}">
                  <a16:creationId xmlns:a16="http://schemas.microsoft.com/office/drawing/2014/main" id="{7E025C97-2679-459B-925D-A35A4E49E078}"/>
                </a:ext>
              </a:extLst>
            </p:cNvPr>
            <p:cNvSpPr/>
            <p:nvPr/>
          </p:nvSpPr>
          <p:spPr>
            <a:xfrm>
              <a:off x="9660835" y="2226925"/>
              <a:ext cx="229520" cy="198004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0CE6A22-184C-4BE9-8B33-6790D6B7D090}"/>
                </a:ext>
              </a:extLst>
            </p:cNvPr>
            <p:cNvSpPr/>
            <p:nvPr/>
          </p:nvSpPr>
          <p:spPr>
            <a:xfrm>
              <a:off x="9268563" y="4054114"/>
              <a:ext cx="1967619" cy="1689565"/>
            </a:xfrm>
            <a:custGeom>
              <a:avLst/>
              <a:gdLst>
                <a:gd name="connsiteX0" fmla="*/ 0 w 1967619"/>
                <a:gd name="connsiteY0" fmla="*/ 844783 h 1689565"/>
                <a:gd name="connsiteX1" fmla="*/ 422391 w 1967619"/>
                <a:gd name="connsiteY1" fmla="*/ 0 h 1689565"/>
                <a:gd name="connsiteX2" fmla="*/ 1545228 w 1967619"/>
                <a:gd name="connsiteY2" fmla="*/ 0 h 1689565"/>
                <a:gd name="connsiteX3" fmla="*/ 1967619 w 1967619"/>
                <a:gd name="connsiteY3" fmla="*/ 844783 h 1689565"/>
                <a:gd name="connsiteX4" fmla="*/ 1545228 w 1967619"/>
                <a:gd name="connsiteY4" fmla="*/ 1689565 h 1689565"/>
                <a:gd name="connsiteX5" fmla="*/ 422391 w 1967619"/>
                <a:gd name="connsiteY5" fmla="*/ 1689565 h 1689565"/>
                <a:gd name="connsiteX6" fmla="*/ 0 w 1967619"/>
                <a:gd name="connsiteY6" fmla="*/ 844783 h 1689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7619" h="1689565">
                  <a:moveTo>
                    <a:pt x="0" y="844783"/>
                  </a:moveTo>
                  <a:lnTo>
                    <a:pt x="422391" y="0"/>
                  </a:lnTo>
                  <a:lnTo>
                    <a:pt x="1545228" y="0"/>
                  </a:lnTo>
                  <a:lnTo>
                    <a:pt x="1967619" y="844783"/>
                  </a:lnTo>
                  <a:lnTo>
                    <a:pt x="1545228" y="1689565"/>
                  </a:lnTo>
                  <a:lnTo>
                    <a:pt x="422391" y="1689565"/>
                  </a:lnTo>
                  <a:lnTo>
                    <a:pt x="0" y="844783"/>
                  </a:lnTo>
                  <a:close/>
                </a:path>
              </a:pathLst>
            </a:custGeom>
            <a:solidFill>
              <a:srgbClr val="03234B"/>
            </a:solidFill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04765" tIns="279477" rIns="304765" bIns="279477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2300" kern="1200"/>
                <a:t>认证</a:t>
              </a:r>
              <a:endParaRPr lang="en-US" sz="2300" kern="1200"/>
            </a:p>
          </p:txBody>
        </p:sp>
        <p:sp>
          <p:nvSpPr>
            <p:cNvPr id="27" name="Hexagon 26">
              <a:extLst>
                <a:ext uri="{FF2B5EF4-FFF2-40B4-BE49-F238E27FC236}">
                  <a16:creationId xmlns:a16="http://schemas.microsoft.com/office/drawing/2014/main" id="{7CE8FEAC-4263-4DB3-8C8C-29095A95E2BB}"/>
                </a:ext>
              </a:extLst>
            </p:cNvPr>
            <p:cNvSpPr/>
            <p:nvPr/>
          </p:nvSpPr>
          <p:spPr>
            <a:xfrm>
              <a:off x="9658749" y="5533708"/>
              <a:ext cx="229520" cy="198004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Hexagon 27">
              <a:extLst>
                <a:ext uri="{FF2B5EF4-FFF2-40B4-BE49-F238E27FC236}">
                  <a16:creationId xmlns:a16="http://schemas.microsoft.com/office/drawing/2014/main" id="{4AA9D2A3-962B-416A-8D14-39C899743637}"/>
                </a:ext>
              </a:extLst>
            </p:cNvPr>
            <p:cNvSpPr/>
            <p:nvPr/>
          </p:nvSpPr>
          <p:spPr>
            <a:xfrm>
              <a:off x="7575325" y="4978860"/>
              <a:ext cx="1967619" cy="1689565"/>
            </a:xfrm>
            <a:prstGeom prst="hexagon">
              <a:avLst>
                <a:gd name="adj" fmla="val 25000"/>
                <a:gd name="vf" fmla="val 115470"/>
              </a:avLst>
            </a:prstGeom>
            <a:blipFill dpi="0"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62236" r="-15764"/>
              </a:stretch>
            </a:blipFill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Hexagon 28">
              <a:extLst>
                <a:ext uri="{FF2B5EF4-FFF2-40B4-BE49-F238E27FC236}">
                  <a16:creationId xmlns:a16="http://schemas.microsoft.com/office/drawing/2014/main" id="{2789D721-8AF6-4504-9BF1-96F2A8AE5F38}"/>
                </a:ext>
              </a:extLst>
            </p:cNvPr>
            <p:cNvSpPr/>
            <p:nvPr/>
          </p:nvSpPr>
          <p:spPr>
            <a:xfrm>
              <a:off x="9293602" y="5720289"/>
              <a:ext cx="229520" cy="198004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9C4C093A-AB63-4C12-8929-6EF7D4493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</a:t>
            </a:r>
            <a:r>
              <a:rPr lang="en-US" altLang="zh-CN"/>
              <a:t>T</a:t>
            </a:r>
            <a:r>
              <a:rPr lang="zh-CN" altLang="en-US"/>
              <a:t>的信息安全资源 </a:t>
            </a:r>
            <a:r>
              <a:rPr lang="en-US"/>
              <a:t>: </a:t>
            </a:r>
            <a:r>
              <a:rPr lang="zh-CN" altLang="en-US"/>
              <a:t>一个完整的生态系统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CF8C15-13FE-48E3-A71A-039F3C6D9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42E78-4FE3-4E16-9FB9-64A349BFE3FC}" type="slidenum">
              <a:rPr lang="fr-FR" smtClean="0"/>
              <a:pPr/>
              <a:t>22</a:t>
            </a:fld>
            <a:endParaRPr lang="fr-FR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3C4C9FFF-DFA6-482A-9B58-EF9CA725793C}"/>
              </a:ext>
            </a:extLst>
          </p:cNvPr>
          <p:cNvGrpSpPr/>
          <p:nvPr/>
        </p:nvGrpSpPr>
        <p:grpSpPr>
          <a:xfrm>
            <a:off x="804987" y="3103197"/>
            <a:ext cx="1967619" cy="1689565"/>
            <a:chOff x="803417" y="3101626"/>
            <a:chExt cx="1967619" cy="1689565"/>
          </a:xfrm>
          <a:solidFill>
            <a:srgbClr val="FFC000">
              <a:alpha val="84000"/>
            </a:srgbClr>
          </a:solidFill>
        </p:grpSpPr>
        <p:sp>
          <p:nvSpPr>
            <p:cNvPr id="31" name="Hexagon 30">
              <a:extLst>
                <a:ext uri="{FF2B5EF4-FFF2-40B4-BE49-F238E27FC236}">
                  <a16:creationId xmlns:a16="http://schemas.microsoft.com/office/drawing/2014/main" id="{0C121E8F-8CB2-4A1C-9FF6-93B21AF476A6}"/>
                </a:ext>
              </a:extLst>
            </p:cNvPr>
            <p:cNvSpPr/>
            <p:nvPr/>
          </p:nvSpPr>
          <p:spPr>
            <a:xfrm>
              <a:off x="803417" y="3101626"/>
              <a:ext cx="1967619" cy="1689565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  <a:ln>
              <a:solidFill>
                <a:srgbClr val="FFC0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/>
            <a:lstStyle/>
            <a:p>
              <a:pPr algn="ctr"/>
              <a:r>
                <a:rPr lang="en-US" sz="1600" b="1"/>
                <a:t>STM32L5</a:t>
              </a:r>
              <a:r>
                <a:rPr lang="zh-CN" altLang="en-US" sz="1600" b="1"/>
                <a:t>， </a:t>
              </a:r>
              <a:r>
                <a:rPr lang="en-US" altLang="zh-CN" sz="1600" b="1"/>
                <a:t>STM32U5 </a:t>
              </a:r>
              <a:r>
                <a:rPr lang="en-US" sz="1600" b="1"/>
                <a:t>CM33</a:t>
              </a:r>
              <a:r>
                <a:rPr lang="zh-CN" altLang="en-US" sz="1600" b="1"/>
                <a:t> 带</a:t>
              </a:r>
              <a:r>
                <a:rPr lang="en-US" altLang="zh-CN" sz="1600" b="1"/>
                <a:t>TZ</a:t>
              </a:r>
              <a:r>
                <a:rPr lang="zh-CN" altLang="en-US" sz="1600" b="1"/>
                <a:t>的系列</a:t>
              </a:r>
              <a:endParaRPr lang="en-US" sz="1600" b="1"/>
            </a:p>
            <a:p>
              <a:pPr algn="ctr"/>
              <a:r>
                <a:rPr lang="zh-CN" altLang="en-US" sz="1600" b="1"/>
                <a:t>以及现有的</a:t>
              </a:r>
              <a:r>
                <a:rPr lang="en-US" altLang="zh-CN" sz="1600" b="1"/>
                <a:t>STM32</a:t>
              </a:r>
              <a:endParaRPr lang="en-US" sz="1600" b="1"/>
            </a:p>
          </p:txBody>
        </p:sp>
        <p:sp>
          <p:nvSpPr>
            <p:cNvPr id="32" name="Hexagon 31">
              <a:extLst>
                <a:ext uri="{FF2B5EF4-FFF2-40B4-BE49-F238E27FC236}">
                  <a16:creationId xmlns:a16="http://schemas.microsoft.com/office/drawing/2014/main" id="{59176340-3DF6-4F30-8FFB-EFBDF5A8AE3C}"/>
                </a:ext>
              </a:extLst>
            </p:cNvPr>
            <p:cNvSpPr/>
            <p:nvPr/>
          </p:nvSpPr>
          <p:spPr>
            <a:xfrm>
              <a:off x="2151330" y="4567076"/>
              <a:ext cx="229520" cy="198004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  <a:ln>
              <a:solidFill>
                <a:srgbClr val="FFC0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B1073084-9E3E-4670-99BE-85A5C79D6B6D}"/>
              </a:ext>
            </a:extLst>
          </p:cNvPr>
          <p:cNvGrpSpPr/>
          <p:nvPr/>
        </p:nvGrpSpPr>
        <p:grpSpPr>
          <a:xfrm>
            <a:off x="5883657" y="4033927"/>
            <a:ext cx="1967619" cy="1689565"/>
            <a:chOff x="5882087" y="4032356"/>
            <a:chExt cx="1967619" cy="1689565"/>
          </a:xfrm>
          <a:solidFill>
            <a:srgbClr val="04572F">
              <a:alpha val="75000"/>
            </a:srgbClr>
          </a:solidFill>
        </p:grpSpPr>
        <p:sp>
          <p:nvSpPr>
            <p:cNvPr id="34" name="Hexagon 33">
              <a:extLst>
                <a:ext uri="{FF2B5EF4-FFF2-40B4-BE49-F238E27FC236}">
                  <a16:creationId xmlns:a16="http://schemas.microsoft.com/office/drawing/2014/main" id="{EDAADB81-B448-4FFA-ACBF-5A1E172AE159}"/>
                </a:ext>
              </a:extLst>
            </p:cNvPr>
            <p:cNvSpPr/>
            <p:nvPr/>
          </p:nvSpPr>
          <p:spPr>
            <a:xfrm>
              <a:off x="5882087" y="4032356"/>
              <a:ext cx="1967619" cy="1689565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  <a:ln>
              <a:solidFill>
                <a:srgbClr val="04572F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</a:rPr>
                <a:t>密码算法软件库</a:t>
              </a:r>
              <a:r>
                <a:rPr lang="en-US" sz="1400" b="1" err="1">
                  <a:solidFill>
                    <a:schemeClr val="bg1"/>
                  </a:solidFill>
                </a:rPr>
                <a:t>Cryptolib</a:t>
              </a:r>
              <a:endParaRPr lang="en-US" sz="1400" b="1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1400" b="1">
                  <a:solidFill>
                    <a:schemeClr val="bg1"/>
                  </a:solidFill>
                </a:rPr>
                <a:t>安全启动和升级</a:t>
              </a:r>
              <a:r>
                <a:rPr lang="en-US" sz="1400" b="1">
                  <a:solidFill>
                    <a:schemeClr val="bg1"/>
                  </a:solidFill>
                </a:rPr>
                <a:t>SBSFU</a:t>
              </a:r>
            </a:p>
            <a:p>
              <a:pPr algn="ctr"/>
              <a:r>
                <a:rPr lang="en-US" altLang="zh-CN" sz="1400" b="1">
                  <a:solidFill>
                    <a:schemeClr val="bg1"/>
                  </a:solidFill>
                </a:rPr>
                <a:t>TF-M</a:t>
              </a:r>
              <a:endParaRPr lang="en-US" sz="1400" b="1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1400" b="1">
                  <a:solidFill>
                    <a:schemeClr val="bg1"/>
                  </a:solidFill>
                </a:rPr>
                <a:t>安全烧录</a:t>
              </a:r>
              <a:r>
                <a:rPr lang="en-US" sz="1400" b="1">
                  <a:solidFill>
                    <a:schemeClr val="bg1"/>
                  </a:solidFill>
                </a:rPr>
                <a:t>SFI</a:t>
              </a:r>
            </a:p>
            <a:p>
              <a:pPr algn="ctr"/>
              <a:r>
                <a:rPr lang="zh-CN" altLang="en-US" sz="1400" b="1">
                  <a:solidFill>
                    <a:schemeClr val="bg1"/>
                  </a:solidFill>
                </a:rPr>
                <a:t>...</a:t>
              </a:r>
              <a:endParaRPr lang="en-US" sz="1600" b="1">
                <a:solidFill>
                  <a:schemeClr val="bg1"/>
                </a:solidFill>
              </a:endParaRPr>
            </a:p>
          </p:txBody>
        </p:sp>
        <p:sp>
          <p:nvSpPr>
            <p:cNvPr id="35" name="Hexagon 34">
              <a:extLst>
                <a:ext uri="{FF2B5EF4-FFF2-40B4-BE49-F238E27FC236}">
                  <a16:creationId xmlns:a16="http://schemas.microsoft.com/office/drawing/2014/main" id="{DC83F6A7-D4C7-4FBD-A301-7F437C978545}"/>
                </a:ext>
              </a:extLst>
            </p:cNvPr>
            <p:cNvSpPr/>
            <p:nvPr/>
          </p:nvSpPr>
          <p:spPr>
            <a:xfrm>
              <a:off x="5930078" y="4784120"/>
              <a:ext cx="229520" cy="198004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  <a:ln>
              <a:solidFill>
                <a:srgbClr val="04572F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6AA83616-383E-40B2-9860-BF67740CADC6}"/>
              </a:ext>
            </a:extLst>
          </p:cNvPr>
          <p:cNvGrpSpPr/>
          <p:nvPr/>
        </p:nvGrpSpPr>
        <p:grpSpPr>
          <a:xfrm>
            <a:off x="4191463" y="1230315"/>
            <a:ext cx="1967619" cy="1689565"/>
            <a:chOff x="4189893" y="1228744"/>
            <a:chExt cx="1967619" cy="1689565"/>
          </a:xfrm>
          <a:solidFill>
            <a:srgbClr val="3CB4E6">
              <a:alpha val="75000"/>
            </a:srgbClr>
          </a:solidFill>
        </p:grpSpPr>
        <p:sp>
          <p:nvSpPr>
            <p:cNvPr id="37" name="Hexagon 36">
              <a:extLst>
                <a:ext uri="{FF2B5EF4-FFF2-40B4-BE49-F238E27FC236}">
                  <a16:creationId xmlns:a16="http://schemas.microsoft.com/office/drawing/2014/main" id="{73E335E6-B64E-4366-AF9E-40C3B578E52F}"/>
                </a:ext>
              </a:extLst>
            </p:cNvPr>
            <p:cNvSpPr/>
            <p:nvPr/>
          </p:nvSpPr>
          <p:spPr>
            <a:xfrm>
              <a:off x="4189893" y="1228744"/>
              <a:ext cx="1967619" cy="1689565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  <a:ln>
              <a:solidFill>
                <a:srgbClr val="3CB4E6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/>
            <a:lstStyle/>
            <a:p>
              <a:pPr algn="ctr"/>
              <a:r>
                <a:rPr lang="en-US" sz="1600" b="1">
                  <a:solidFill>
                    <a:schemeClr val="bg1"/>
                  </a:solidFill>
                </a:rPr>
                <a:t>12 </a:t>
              </a:r>
              <a:r>
                <a:rPr lang="zh-CN" altLang="en-US" sz="1600" b="1">
                  <a:solidFill>
                    <a:schemeClr val="bg1"/>
                  </a:solidFill>
                </a:rPr>
                <a:t>个安全功能</a:t>
              </a:r>
              <a:endParaRPr lang="en-US" sz="1600" b="1">
                <a:solidFill>
                  <a:schemeClr val="bg1"/>
                </a:solidFill>
              </a:endParaRPr>
            </a:p>
            <a:p>
              <a:pPr algn="ctr"/>
              <a:endParaRPr lang="en-US" sz="1600" b="1">
                <a:solidFill>
                  <a:schemeClr val="bg1"/>
                </a:solidFill>
              </a:endParaRPr>
            </a:p>
            <a:p>
              <a:pPr algn="ctr"/>
              <a:r>
                <a:rPr lang="en-US" sz="1600" b="1">
                  <a:solidFill>
                    <a:schemeClr val="bg1"/>
                  </a:solidFill>
                  <a:hlinkClick r:id="rId9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www.st.com</a:t>
              </a:r>
              <a:br>
                <a:rPr lang="en-US" sz="1600" b="1">
                  <a:solidFill>
                    <a:schemeClr val="bg1"/>
                  </a:solidFill>
                  <a:hlinkClick r:id="rId9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</a:br>
              <a:r>
                <a:rPr lang="en-US" sz="1600" b="1">
                  <a:solidFill>
                    <a:schemeClr val="bg1"/>
                  </a:solidFill>
                  <a:hlinkClick r:id="rId9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/stm32trust</a:t>
              </a:r>
              <a:r>
                <a:rPr lang="en-US" sz="1600" b="1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38" name="Hexagon 37">
              <a:extLst>
                <a:ext uri="{FF2B5EF4-FFF2-40B4-BE49-F238E27FC236}">
                  <a16:creationId xmlns:a16="http://schemas.microsoft.com/office/drawing/2014/main" id="{44B2EA16-5A2A-46EC-9799-AD4D26434A8F}"/>
                </a:ext>
              </a:extLst>
            </p:cNvPr>
            <p:cNvSpPr/>
            <p:nvPr/>
          </p:nvSpPr>
          <p:spPr>
            <a:xfrm>
              <a:off x="4245186" y="1977244"/>
              <a:ext cx="229520" cy="198004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  <a:ln>
              <a:solidFill>
                <a:srgbClr val="3CB4E6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DFC6A2E1-4524-4BA7-AFA8-D0CEA0E5074A}"/>
              </a:ext>
            </a:extLst>
          </p:cNvPr>
          <p:cNvGrpSpPr/>
          <p:nvPr/>
        </p:nvGrpSpPr>
        <p:grpSpPr>
          <a:xfrm>
            <a:off x="7576895" y="3115708"/>
            <a:ext cx="1967619" cy="1689565"/>
            <a:chOff x="7575325" y="3114137"/>
            <a:chExt cx="1967619" cy="1689565"/>
          </a:xfrm>
          <a:solidFill>
            <a:srgbClr val="8C0078">
              <a:alpha val="75000"/>
            </a:srgbClr>
          </a:solidFill>
        </p:grpSpPr>
        <p:sp>
          <p:nvSpPr>
            <p:cNvPr id="40" name="Hexagon 39">
              <a:extLst>
                <a:ext uri="{FF2B5EF4-FFF2-40B4-BE49-F238E27FC236}">
                  <a16:creationId xmlns:a16="http://schemas.microsoft.com/office/drawing/2014/main" id="{89D9D190-7FEE-424D-9DBE-3F73464FEF18}"/>
                </a:ext>
              </a:extLst>
            </p:cNvPr>
            <p:cNvSpPr/>
            <p:nvPr/>
          </p:nvSpPr>
          <p:spPr>
            <a:xfrm>
              <a:off x="7575325" y="3114137"/>
              <a:ext cx="1967619" cy="1689565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  <a:ln>
              <a:solidFill>
                <a:srgbClr val="8C0078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t"/>
            <a:lstStyle/>
            <a:p>
              <a:pPr algn="ctr"/>
              <a:r>
                <a:rPr lang="zh-CN" altLang="en-US" sz="1600">
                  <a:solidFill>
                    <a:schemeClr val="bg1"/>
                  </a:solidFill>
                </a:rPr>
                <a:t>  线下</a:t>
              </a:r>
              <a:r>
                <a:rPr lang="en-US" sz="1600">
                  <a:solidFill>
                    <a:schemeClr val="bg1"/>
                  </a:solidFill>
                </a:rPr>
                <a:t>/</a:t>
              </a:r>
              <a:r>
                <a:rPr lang="zh-CN" altLang="en-US" sz="1600">
                  <a:solidFill>
                    <a:schemeClr val="bg1"/>
                  </a:solidFill>
                </a:rPr>
                <a:t>线上   培训</a:t>
              </a:r>
              <a:r>
                <a:rPr lang="en-US" sz="1600">
                  <a:solidFill>
                    <a:schemeClr val="bg1"/>
                  </a:solidFill>
                </a:rPr>
                <a:t>,</a:t>
              </a:r>
            </a:p>
            <a:p>
              <a:pPr algn="ctr"/>
              <a:r>
                <a:rPr lang="en-US" sz="1600">
                  <a:solidFill>
                    <a:schemeClr val="bg1"/>
                  </a:solidFill>
                </a:rPr>
                <a:t>MOOC</a:t>
              </a:r>
            </a:p>
            <a:p>
              <a:pPr algn="ctr"/>
              <a:r>
                <a:rPr lang="zh-CN" altLang="en-US" sz="1600">
                  <a:solidFill>
                    <a:schemeClr val="bg1"/>
                  </a:solidFill>
                </a:rPr>
                <a:t>论坛</a:t>
              </a:r>
              <a:endParaRPr lang="en-US" sz="160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1600">
                  <a:solidFill>
                    <a:schemeClr val="bg1"/>
                  </a:solidFill>
                </a:rPr>
                <a:t>...</a:t>
              </a:r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41" name="Hexagon 40">
              <a:extLst>
                <a:ext uri="{FF2B5EF4-FFF2-40B4-BE49-F238E27FC236}">
                  <a16:creationId xmlns:a16="http://schemas.microsoft.com/office/drawing/2014/main" id="{097AF03E-318A-4589-871A-CCDBF3347C46}"/>
                </a:ext>
              </a:extLst>
            </p:cNvPr>
            <p:cNvSpPr/>
            <p:nvPr/>
          </p:nvSpPr>
          <p:spPr>
            <a:xfrm>
              <a:off x="7959251" y="3144600"/>
              <a:ext cx="229520" cy="198004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  <a:ln>
              <a:solidFill>
                <a:srgbClr val="8C0078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C36926C9-A374-4432-9DCC-0B19F97D97EF}"/>
              </a:ext>
            </a:extLst>
          </p:cNvPr>
          <p:cNvGrpSpPr/>
          <p:nvPr/>
        </p:nvGrpSpPr>
        <p:grpSpPr>
          <a:xfrm>
            <a:off x="9270133" y="2190962"/>
            <a:ext cx="1967619" cy="1689565"/>
            <a:chOff x="9268563" y="2189391"/>
            <a:chExt cx="1967619" cy="1689565"/>
          </a:xfrm>
          <a:solidFill>
            <a:srgbClr val="464650">
              <a:alpha val="60000"/>
            </a:srgbClr>
          </a:solidFill>
        </p:grpSpPr>
        <p:sp>
          <p:nvSpPr>
            <p:cNvPr id="43" name="Hexagon 42">
              <a:extLst>
                <a:ext uri="{FF2B5EF4-FFF2-40B4-BE49-F238E27FC236}">
                  <a16:creationId xmlns:a16="http://schemas.microsoft.com/office/drawing/2014/main" id="{35002A46-FB87-4B9F-A282-7A42DE38E082}"/>
                </a:ext>
              </a:extLst>
            </p:cNvPr>
            <p:cNvSpPr/>
            <p:nvPr/>
          </p:nvSpPr>
          <p:spPr>
            <a:xfrm>
              <a:off x="9268563" y="2189391"/>
              <a:ext cx="1967619" cy="1689565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  <a:ln>
              <a:solidFill>
                <a:srgbClr val="74747C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t"/>
            <a:lstStyle/>
            <a:p>
              <a:pPr algn="ctr"/>
              <a:r>
                <a:rPr lang="en-US" sz="1600" b="1">
                  <a:solidFill>
                    <a:schemeClr val="bg1"/>
                  </a:solidFill>
                </a:rPr>
                <a:t>ARM,</a:t>
              </a:r>
              <a:br>
                <a:rPr lang="en-US" sz="1600" b="1">
                  <a:solidFill>
                    <a:schemeClr val="bg1"/>
                  </a:solidFill>
                </a:rPr>
              </a:br>
              <a:r>
                <a:rPr lang="en-US" sz="1600" b="1" err="1">
                  <a:solidFill>
                    <a:schemeClr val="bg1"/>
                  </a:solidFill>
                </a:rPr>
                <a:t>Prove&amp;Run</a:t>
              </a:r>
              <a:r>
                <a:rPr lang="en-US" sz="1600" b="1">
                  <a:solidFill>
                    <a:schemeClr val="bg1"/>
                  </a:solidFill>
                </a:rPr>
                <a:t>,</a:t>
              </a:r>
            </a:p>
            <a:p>
              <a:pPr algn="ctr"/>
              <a:r>
                <a:rPr lang="ja-JP" altLang="en-US" sz="1600" b="1">
                  <a:solidFill>
                    <a:schemeClr val="bg1"/>
                  </a:solidFill>
                </a:rPr>
                <a:t>创新工坊</a:t>
              </a:r>
              <a:r>
                <a:rPr lang="en-US" sz="1600" b="1">
                  <a:solidFill>
                    <a:schemeClr val="bg1"/>
                  </a:solidFill>
                </a:rPr>
                <a:t>,</a:t>
              </a:r>
              <a:endParaRPr lang="en-US" sz="1600" b="1">
                <a:solidFill>
                  <a:schemeClr val="bg1"/>
                </a:solidFill>
                <a:cs typeface="Arial"/>
              </a:endParaRPr>
            </a:p>
            <a:p>
              <a:pPr algn="ctr"/>
              <a:r>
                <a:rPr lang="ja-JP" altLang="en-US" sz="1600" b="1">
                  <a:solidFill>
                    <a:schemeClr val="bg1"/>
                  </a:solidFill>
                </a:rPr>
                <a:t>利尔达</a:t>
              </a:r>
              <a:r>
                <a:rPr lang="en-US" altLang="ja-JP" sz="1600" b="1">
                  <a:solidFill>
                    <a:schemeClr val="bg1"/>
                  </a:solidFill>
                </a:rPr>
                <a:t>/</a:t>
              </a:r>
              <a:r>
                <a:rPr lang="zh-CN" altLang="en-US" sz="1600" b="1">
                  <a:solidFill>
                    <a:schemeClr val="bg1"/>
                  </a:solidFill>
                </a:rPr>
                <a:t>豆荚科技</a:t>
              </a:r>
              <a:r>
                <a:rPr lang="en-US" altLang="zh-CN" sz="1600" b="1">
                  <a:solidFill>
                    <a:schemeClr val="bg1"/>
                  </a:solidFill>
                </a:rPr>
                <a:t>, …</a:t>
              </a:r>
              <a:endParaRPr lang="zh-CN" altLang="en-US" sz="1600" b="1">
                <a:solidFill>
                  <a:schemeClr val="bg1"/>
                </a:solidFill>
                <a:cs typeface="Arial"/>
              </a:endParaRPr>
            </a:p>
          </p:txBody>
        </p:sp>
        <p:sp>
          <p:nvSpPr>
            <p:cNvPr id="44" name="Hexagon 43">
              <a:extLst>
                <a:ext uri="{FF2B5EF4-FFF2-40B4-BE49-F238E27FC236}">
                  <a16:creationId xmlns:a16="http://schemas.microsoft.com/office/drawing/2014/main" id="{F85C3739-C842-4FBA-B44D-EAF52EB8230F}"/>
                </a:ext>
              </a:extLst>
            </p:cNvPr>
            <p:cNvSpPr/>
            <p:nvPr/>
          </p:nvSpPr>
          <p:spPr>
            <a:xfrm>
              <a:off x="9660835" y="2226925"/>
              <a:ext cx="229520" cy="198004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  <a:ln>
              <a:solidFill>
                <a:srgbClr val="74747C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125A421D-92CF-4322-AF63-F328656FC9CC}"/>
              </a:ext>
            </a:extLst>
          </p:cNvPr>
          <p:cNvGrpSpPr/>
          <p:nvPr/>
        </p:nvGrpSpPr>
        <p:grpSpPr>
          <a:xfrm>
            <a:off x="7576895" y="4980431"/>
            <a:ext cx="1967619" cy="1689565"/>
            <a:chOff x="7575325" y="4978860"/>
            <a:chExt cx="1967619" cy="1689565"/>
          </a:xfrm>
          <a:solidFill>
            <a:srgbClr val="03234B">
              <a:alpha val="70000"/>
            </a:srgbClr>
          </a:solidFill>
        </p:grpSpPr>
        <p:sp>
          <p:nvSpPr>
            <p:cNvPr id="46" name="Hexagon 45">
              <a:extLst>
                <a:ext uri="{FF2B5EF4-FFF2-40B4-BE49-F238E27FC236}">
                  <a16:creationId xmlns:a16="http://schemas.microsoft.com/office/drawing/2014/main" id="{DB0FA330-E26C-44BD-8542-0019A5AF36B8}"/>
                </a:ext>
              </a:extLst>
            </p:cNvPr>
            <p:cNvSpPr/>
            <p:nvPr/>
          </p:nvSpPr>
          <p:spPr>
            <a:xfrm>
              <a:off x="7575325" y="4978860"/>
              <a:ext cx="1967619" cy="1689565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  <a:ln>
              <a:solidFill>
                <a:srgbClr val="03234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t"/>
            <a:lstStyle/>
            <a:p>
              <a:pPr algn="ctr"/>
              <a:r>
                <a:rPr lang="en-US" sz="1600" b="1">
                  <a:solidFill>
                    <a:schemeClr val="bg1"/>
                  </a:solidFill>
                </a:rPr>
                <a:t>PSA L1/L2</a:t>
              </a:r>
            </a:p>
            <a:p>
              <a:pPr algn="ctr"/>
              <a:r>
                <a:rPr lang="en-US" sz="1600" b="1">
                  <a:solidFill>
                    <a:schemeClr val="bg1"/>
                  </a:solidFill>
                </a:rPr>
                <a:t>SESIP L3 </a:t>
              </a:r>
              <a:r>
                <a:rPr lang="zh-CN" altLang="en-US" sz="1600" b="1">
                  <a:solidFill>
                    <a:schemeClr val="bg1"/>
                  </a:solidFill>
                </a:rPr>
                <a:t>认证</a:t>
              </a:r>
              <a:r>
                <a:rPr lang="en-US" sz="1600" b="1">
                  <a:solidFill>
                    <a:schemeClr val="bg1"/>
                  </a:solidFill>
                </a:rPr>
                <a:t> </a:t>
              </a:r>
            </a:p>
            <a:p>
              <a:pPr algn="ctr"/>
              <a:r>
                <a:rPr lang="en-US" sz="1600" b="1">
                  <a:solidFill>
                    <a:schemeClr val="bg1"/>
                  </a:solidFill>
                </a:rPr>
                <a:t>PCI </a:t>
              </a:r>
              <a:r>
                <a:rPr lang="zh-CN" altLang="en-US" sz="1600" b="1">
                  <a:solidFill>
                    <a:schemeClr val="bg1"/>
                  </a:solidFill>
                </a:rPr>
                <a:t>评估</a:t>
              </a:r>
              <a:endParaRPr lang="en-US" sz="1600" b="1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1600" b="1">
                  <a:solidFill>
                    <a:schemeClr val="bg1"/>
                  </a:solidFill>
                </a:rPr>
                <a:t>...</a:t>
              </a:r>
              <a:endParaRPr lang="en-US" sz="1600" b="1">
                <a:solidFill>
                  <a:schemeClr val="bg1"/>
                </a:solidFill>
              </a:endParaRPr>
            </a:p>
          </p:txBody>
        </p:sp>
        <p:sp>
          <p:nvSpPr>
            <p:cNvPr id="47" name="Hexagon 46">
              <a:extLst>
                <a:ext uri="{FF2B5EF4-FFF2-40B4-BE49-F238E27FC236}">
                  <a16:creationId xmlns:a16="http://schemas.microsoft.com/office/drawing/2014/main" id="{73C2F892-8289-4C9E-8E24-9978F05170D8}"/>
                </a:ext>
              </a:extLst>
            </p:cNvPr>
            <p:cNvSpPr/>
            <p:nvPr/>
          </p:nvSpPr>
          <p:spPr>
            <a:xfrm>
              <a:off x="9284175" y="5720289"/>
              <a:ext cx="229520" cy="198004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  <a:ln>
              <a:solidFill>
                <a:srgbClr val="03234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</p:spTree>
    <p:extLst>
      <p:ext uri="{BB962C8B-B14F-4D97-AF65-F5344CB8AC3E}">
        <p14:creationId xmlns:p14="http://schemas.microsoft.com/office/powerpoint/2010/main" val="35036214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0960D1F-E4CB-49D7-8E1F-35A3C371DA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038" y="2261351"/>
            <a:ext cx="11591925" cy="3831474"/>
          </a:xfrm>
        </p:spPr>
        <p:txBody>
          <a:bodyPr/>
          <a:lstStyle/>
          <a:p>
            <a:pPr lvl="1"/>
            <a:r>
              <a:rPr lang="en-US">
                <a:hlinkClick r:id="rId2"/>
              </a:rPr>
              <a:t>https://www.stmcu.com.cn/</a:t>
            </a:r>
            <a:endParaRPr lang="en-US"/>
          </a:p>
          <a:p>
            <a:pPr lvl="1"/>
            <a:r>
              <a:rPr lang="zh-CN" altLang="en-US"/>
              <a:t>生态系统</a:t>
            </a:r>
            <a:r>
              <a:rPr lang="en-US" altLang="zh-CN">
                <a:sym typeface="Wingdings" panose="05000000000000000000" pitchFamily="2" charset="2"/>
              </a:rPr>
              <a:t></a:t>
            </a:r>
            <a:r>
              <a:rPr lang="zh-CN" altLang="en-US">
                <a:sym typeface="Wingdings" panose="05000000000000000000" pitchFamily="2" charset="2"/>
              </a:rPr>
              <a:t>垂直应用</a:t>
            </a:r>
            <a:r>
              <a:rPr lang="en-US" altLang="zh-CN">
                <a:sym typeface="Wingdings" panose="05000000000000000000" pitchFamily="2" charset="2"/>
              </a:rPr>
              <a:t></a:t>
            </a:r>
            <a:r>
              <a:rPr lang="zh-CN" altLang="en-US"/>
              <a:t>信息安全</a:t>
            </a:r>
            <a:endParaRPr lang="en-US" altLang="zh-CN"/>
          </a:p>
          <a:p>
            <a:pPr lvl="1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E0E2317-F3D7-4776-B7D7-785A5A8F58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STM32</a:t>
            </a:r>
            <a:r>
              <a:rPr lang="zh-CN" altLang="en-US"/>
              <a:t>信息安全的本地化资源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6C7828-099C-4ABE-8345-3666B7874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42E78-4FE3-4E16-9FB9-64A349BFE3FC}" type="slidenum">
              <a:rPr lang="fr-FR" smtClean="0"/>
              <a:pPr/>
              <a:t>23</a:t>
            </a:fld>
            <a:endParaRPr lang="fr-FR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B929BC2F-CB53-40CD-B253-96CC4F03D462}"/>
              </a:ext>
            </a:extLst>
          </p:cNvPr>
          <p:cNvSpPr txBox="1">
            <a:spLocks/>
          </p:cNvSpPr>
          <p:nvPr/>
        </p:nvSpPr>
        <p:spPr>
          <a:xfrm>
            <a:off x="11610261" y="6330968"/>
            <a:ext cx="411004" cy="292554"/>
          </a:xfrm>
          <a:prstGeom prst="rect">
            <a:avLst/>
          </a:prstGeom>
        </p:spPr>
        <p:txBody>
          <a:bodyPr vert="horz" lIns="0" tIns="46800" rIns="0" bIns="46800" rtlCol="0" anchor="b"/>
          <a:lstStyle>
            <a:defPPr>
              <a:defRPr lang="en-US"/>
            </a:defPPr>
            <a:lvl1pPr marL="0" algn="r" defTabSz="914400" rtl="0" eaLnBrk="1" latinLnBrk="0" hangingPunct="1">
              <a:defRPr lang="en-US" sz="1100" b="0" kern="12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2A42E78-4FE3-4E16-9FB9-64A349BFE3FC}" type="slidenum">
              <a:rPr lang="fr-FR" smtClean="0"/>
              <a:pPr/>
              <a:t>23</a:t>
            </a:fld>
            <a:endParaRPr lang="fr-FR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2DCC0E3-49A7-436D-995B-94BDE14EDB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1500" y="2084896"/>
            <a:ext cx="7148182" cy="5135065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7BF380A5-E569-4191-ACC2-7ABA8E1F622F}"/>
              </a:ext>
            </a:extLst>
          </p:cNvPr>
          <p:cNvGrpSpPr/>
          <p:nvPr/>
        </p:nvGrpSpPr>
        <p:grpSpPr>
          <a:xfrm>
            <a:off x="6472150" y="2636850"/>
            <a:ext cx="4616136" cy="1421795"/>
            <a:chOff x="6410045" y="2036267"/>
            <a:chExt cx="4616136" cy="142179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1CCC251-6841-4C59-BBFC-32AD76008AD8}"/>
                </a:ext>
              </a:extLst>
            </p:cNvPr>
            <p:cNvSpPr/>
            <p:nvPr/>
          </p:nvSpPr>
          <p:spPr>
            <a:xfrm>
              <a:off x="10086406" y="2036267"/>
              <a:ext cx="766618" cy="350981"/>
            </a:xfrm>
            <a:prstGeom prst="rect">
              <a:avLst/>
            </a:prstGeom>
            <a:noFill/>
            <a:ln w="57150"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chemeClr val="bg1"/>
                </a:buClr>
              </a:pPr>
              <a:endParaRPr lang="en-US" err="1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E4E5DD6-6651-4A6E-BBC4-C032AADCD91D}"/>
                </a:ext>
              </a:extLst>
            </p:cNvPr>
            <p:cNvSpPr/>
            <p:nvPr/>
          </p:nvSpPr>
          <p:spPr>
            <a:xfrm>
              <a:off x="6410045" y="2754469"/>
              <a:ext cx="681471" cy="226856"/>
            </a:xfrm>
            <a:prstGeom prst="rect">
              <a:avLst/>
            </a:prstGeom>
            <a:noFill/>
            <a:ln w="57150"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chemeClr val="bg1"/>
                </a:buClr>
              </a:pPr>
              <a:endParaRPr lang="en-US" err="1"/>
            </a:p>
          </p:txBody>
        </p: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53CC0F2A-3C39-4ACB-83E6-82A53FCAE04E}"/>
                </a:ext>
              </a:extLst>
            </p:cNvPr>
            <p:cNvCxnSpPr>
              <a:cxnSpLocks/>
              <a:endCxn id="9" idx="2"/>
            </p:cNvCxnSpPr>
            <p:nvPr/>
          </p:nvCxnSpPr>
          <p:spPr>
            <a:xfrm flipH="1" flipV="1">
              <a:off x="10469715" y="2387248"/>
              <a:ext cx="217055" cy="359687"/>
            </a:xfrm>
            <a:prstGeom prst="straightConnector1">
              <a:avLst/>
            </a:prstGeom>
            <a:ln w="57150">
              <a:headEnd type="none" w="lg" len="lg"/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E58AD1F-9656-4B49-B1CB-1DF5D2323C61}"/>
                </a:ext>
              </a:extLst>
            </p:cNvPr>
            <p:cNvSpPr txBox="1"/>
            <p:nvPr/>
          </p:nvSpPr>
          <p:spPr>
            <a:xfrm>
              <a:off x="10559795" y="2700098"/>
              <a:ext cx="4663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>
                  <a:solidFill>
                    <a:srgbClr val="EC409E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❶</a:t>
              </a:r>
              <a:endParaRPr lang="en-US">
                <a:solidFill>
                  <a:srgbClr val="EC409E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6EBB8D2-08C3-4BCB-9653-C6216F2EA520}"/>
                </a:ext>
              </a:extLst>
            </p:cNvPr>
            <p:cNvSpPr txBox="1"/>
            <p:nvPr/>
          </p:nvSpPr>
          <p:spPr>
            <a:xfrm>
              <a:off x="7488859" y="3088730"/>
              <a:ext cx="4618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>
                  <a:solidFill>
                    <a:srgbClr val="EC409E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❷</a:t>
              </a:r>
              <a:endParaRPr lang="en-US">
                <a:solidFill>
                  <a:srgbClr val="EC409E"/>
                </a:solidFill>
              </a:endParaRPr>
            </a:p>
          </p:txBody>
        </p: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B9AAFB45-D647-40DA-BA37-EF04D627A16D}"/>
                </a:ext>
              </a:extLst>
            </p:cNvPr>
            <p:cNvCxnSpPr>
              <a:cxnSpLocks/>
              <a:endCxn id="10" idx="3"/>
            </p:cNvCxnSpPr>
            <p:nvPr/>
          </p:nvCxnSpPr>
          <p:spPr>
            <a:xfrm flipH="1" flipV="1">
              <a:off x="7091516" y="2867897"/>
              <a:ext cx="505613" cy="292817"/>
            </a:xfrm>
            <a:prstGeom prst="straightConnector1">
              <a:avLst/>
            </a:prstGeom>
            <a:ln w="57150">
              <a:headEnd type="none" w="lg" len="lg"/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pic>
        <p:nvPicPr>
          <p:cNvPr id="5122" name="Picture 2">
            <a:extLst>
              <a:ext uri="{FF2B5EF4-FFF2-40B4-BE49-F238E27FC236}">
                <a16:creationId xmlns:a16="http://schemas.microsoft.com/office/drawing/2014/main" id="{4236EEEF-C904-46FB-983B-6C8D0C9560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355" y="3925897"/>
            <a:ext cx="2286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80DF26E-3F43-4271-9484-79C975A1C44F}"/>
              </a:ext>
            </a:extLst>
          </p:cNvPr>
          <p:cNvSpPr/>
          <p:nvPr/>
        </p:nvSpPr>
        <p:spPr>
          <a:xfrm>
            <a:off x="1" y="1307858"/>
            <a:ext cx="8974023" cy="777038"/>
          </a:xfrm>
          <a:prstGeom prst="rect">
            <a:avLst/>
          </a:prstGeom>
          <a:solidFill>
            <a:srgbClr val="0323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93598" tIns="0" rIns="126967" bIns="0" rtlCol="0" anchor="ctr" anchorCtr="0">
            <a:noAutofit/>
          </a:bodyPr>
          <a:lstStyle/>
          <a:p>
            <a:r>
              <a:rPr lang="en-US" sz="2800"/>
              <a:t>STM32 MCU</a:t>
            </a:r>
            <a:r>
              <a:rPr lang="zh-CN" altLang="en-US" sz="2800"/>
              <a:t>中文官网 </a:t>
            </a:r>
            <a:endParaRPr lang="en-US" altLang="zh-CN" sz="2800"/>
          </a:p>
        </p:txBody>
      </p:sp>
    </p:spTree>
    <p:extLst>
      <p:ext uri="{BB962C8B-B14F-4D97-AF65-F5344CB8AC3E}">
        <p14:creationId xmlns:p14="http://schemas.microsoft.com/office/powerpoint/2010/main" val="41068851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0960D1F-E4CB-49D7-8E1F-35A3C371DA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00037" y="1484313"/>
            <a:ext cx="4812488" cy="4608512"/>
          </a:xfrm>
        </p:spPr>
        <p:txBody>
          <a:bodyPr/>
          <a:lstStyle/>
          <a:p>
            <a:r>
              <a:rPr lang="en-US"/>
              <a:t>STM32 MCU</a:t>
            </a:r>
            <a:r>
              <a:rPr lang="zh-CN" altLang="en-US"/>
              <a:t>中文官网</a:t>
            </a:r>
            <a:endParaRPr lang="en-US" altLang="zh-CN"/>
          </a:p>
          <a:p>
            <a:pPr lvl="1"/>
            <a:r>
              <a:rPr lang="zh-CN" altLang="en-US"/>
              <a:t>生态系统</a:t>
            </a:r>
            <a:r>
              <a:rPr lang="en-US" altLang="zh-CN">
                <a:sym typeface="Wingdings" panose="05000000000000000000" pitchFamily="2" charset="2"/>
              </a:rPr>
              <a:t></a:t>
            </a:r>
            <a:r>
              <a:rPr lang="zh-CN" altLang="en-US">
                <a:sym typeface="Wingdings" panose="05000000000000000000" pitchFamily="2" charset="2"/>
              </a:rPr>
              <a:t>芯片系列</a:t>
            </a:r>
            <a:endParaRPr lang="en-US" altLang="zh-CN">
              <a:sym typeface="Wingdings" panose="05000000000000000000" pitchFamily="2" charset="2"/>
            </a:endParaRPr>
          </a:p>
          <a:p>
            <a:pPr lvl="1"/>
            <a:r>
              <a:rPr lang="zh-CN" altLang="en-US"/>
              <a:t>针对新产品的资源和生态的特别介绍</a:t>
            </a:r>
            <a:endParaRPr lang="en-US" altLang="zh-CN"/>
          </a:p>
          <a:p>
            <a:pPr lvl="1"/>
            <a:r>
              <a:rPr lang="zh-CN" altLang="en-US"/>
              <a:t>其中包含安全的部分</a:t>
            </a:r>
            <a:endParaRPr lang="en-US"/>
          </a:p>
        </p:txBody>
      </p:sp>
      <p:sp>
        <p:nvSpPr>
          <p:cNvPr id="19" name="Content Placeholder 18">
            <a:extLst>
              <a:ext uri="{FF2B5EF4-FFF2-40B4-BE49-F238E27FC236}">
                <a16:creationId xmlns:a16="http://schemas.microsoft.com/office/drawing/2014/main" id="{5F71830C-8370-434B-A758-2C89A3E8B1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38683" y="1484313"/>
            <a:ext cx="5720400" cy="4608512"/>
          </a:xfrm>
        </p:spPr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E0E2317-F3D7-4776-B7D7-785A5A8F58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STM32</a:t>
            </a:r>
            <a:r>
              <a:rPr lang="zh-CN" altLang="en-US"/>
              <a:t>信息安全的本地化资源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6C7828-099C-4ABE-8345-3666B7874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42E78-4FE3-4E16-9FB9-64A349BFE3FC}" type="slidenum">
              <a:rPr lang="fr-FR" smtClean="0"/>
              <a:pPr/>
              <a:t>24</a:t>
            </a:fld>
            <a:endParaRPr lang="fr-FR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A136EBF-853B-4FD6-A54E-4838E1A6DE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2978" y="1476376"/>
            <a:ext cx="6849290" cy="4608512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4D8FC976-5FBF-4065-B94C-63249FC08695}"/>
              </a:ext>
            </a:extLst>
          </p:cNvPr>
          <p:cNvSpPr/>
          <p:nvPr/>
        </p:nvSpPr>
        <p:spPr>
          <a:xfrm>
            <a:off x="10863926" y="2127551"/>
            <a:ext cx="766618" cy="350981"/>
          </a:xfrm>
          <a:prstGeom prst="rect">
            <a:avLst/>
          </a:prstGeom>
          <a:noFill/>
          <a:ln w="57150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err="1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1FF52F2-B502-4066-82CF-D5FC3FCEFEC5}"/>
              </a:ext>
            </a:extLst>
          </p:cNvPr>
          <p:cNvSpPr/>
          <p:nvPr/>
        </p:nvSpPr>
        <p:spPr>
          <a:xfrm>
            <a:off x="5369412" y="2540781"/>
            <a:ext cx="681471" cy="226856"/>
          </a:xfrm>
          <a:prstGeom prst="rect">
            <a:avLst/>
          </a:prstGeom>
          <a:noFill/>
          <a:ln w="57150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err="1"/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2443A518-0DBD-42CC-B4C6-42777A8961A4}"/>
              </a:ext>
            </a:extLst>
          </p:cNvPr>
          <p:cNvCxnSpPr>
            <a:cxnSpLocks/>
            <a:endCxn id="13" idx="2"/>
          </p:cNvCxnSpPr>
          <p:nvPr/>
        </p:nvCxnSpPr>
        <p:spPr>
          <a:xfrm flipH="1" flipV="1">
            <a:off x="11247235" y="2478532"/>
            <a:ext cx="217055" cy="359687"/>
          </a:xfrm>
          <a:prstGeom prst="straightConnector1">
            <a:avLst/>
          </a:prstGeom>
          <a:ln w="57150">
            <a:headEnd type="none" w="lg" len="lg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44F38FF-3445-45AB-8ED4-E92933F75687}"/>
              </a:ext>
            </a:extLst>
          </p:cNvPr>
          <p:cNvSpPr txBox="1"/>
          <p:nvPr/>
        </p:nvSpPr>
        <p:spPr>
          <a:xfrm>
            <a:off x="11337315" y="2791382"/>
            <a:ext cx="4663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>
                <a:solidFill>
                  <a:srgbClr val="EC409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❶</a:t>
            </a:r>
            <a:endParaRPr lang="en-US">
              <a:solidFill>
                <a:srgbClr val="EC409E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41C47E4-74E2-4404-8BB4-B0477DE2933E}"/>
              </a:ext>
            </a:extLst>
          </p:cNvPr>
          <p:cNvSpPr txBox="1"/>
          <p:nvPr/>
        </p:nvSpPr>
        <p:spPr>
          <a:xfrm>
            <a:off x="6448226" y="2875042"/>
            <a:ext cx="4618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solidFill>
                  <a:srgbClr val="EC409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❷</a:t>
            </a:r>
            <a:endParaRPr lang="en-US">
              <a:solidFill>
                <a:srgbClr val="EC409E"/>
              </a:solidFill>
            </a:endParaRP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BCC90930-0506-4B05-968A-4AE3D126CB72}"/>
              </a:ext>
            </a:extLst>
          </p:cNvPr>
          <p:cNvCxnSpPr>
            <a:cxnSpLocks/>
            <a:endCxn id="14" idx="3"/>
          </p:cNvCxnSpPr>
          <p:nvPr/>
        </p:nvCxnSpPr>
        <p:spPr>
          <a:xfrm flipH="1" flipV="1">
            <a:off x="6050883" y="2654209"/>
            <a:ext cx="505613" cy="292817"/>
          </a:xfrm>
          <a:prstGeom prst="straightConnector1">
            <a:avLst/>
          </a:prstGeom>
          <a:ln w="57150">
            <a:headEnd type="none" w="lg" len="lg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6146" name="Picture 2">
            <a:extLst>
              <a:ext uri="{FF2B5EF4-FFF2-40B4-BE49-F238E27FC236}">
                <a16:creationId xmlns:a16="http://schemas.microsoft.com/office/drawing/2014/main" id="{28150E05-30E6-4C9F-92E9-686F6BD4C8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899" y="3798888"/>
            <a:ext cx="2286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20220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0960D1F-E4CB-49D7-8E1F-35A3C371DA2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/>
              <a:t>STM32 MCU</a:t>
            </a:r>
            <a:r>
              <a:rPr lang="zh-CN" altLang="en-US"/>
              <a:t>中文官网</a:t>
            </a:r>
            <a:endParaRPr lang="en-US" altLang="zh-CN"/>
          </a:p>
          <a:p>
            <a:pPr lvl="1"/>
            <a:r>
              <a:rPr lang="zh-CN" altLang="en-US">
                <a:sym typeface="Wingdings" panose="05000000000000000000" pitchFamily="2" charset="2"/>
              </a:rPr>
              <a:t>设计资源</a:t>
            </a:r>
            <a:r>
              <a:rPr lang="en-US" altLang="zh-CN">
                <a:sym typeface="Wingdings" panose="05000000000000000000" pitchFamily="2" charset="2"/>
              </a:rPr>
              <a:t></a:t>
            </a:r>
            <a:r>
              <a:rPr lang="zh-CN" altLang="en-US">
                <a:sym typeface="Wingdings" panose="05000000000000000000" pitchFamily="2" charset="2"/>
              </a:rPr>
              <a:t>本地化资源</a:t>
            </a:r>
            <a:r>
              <a:rPr lang="en-US" altLang="zh-CN">
                <a:sym typeface="Wingdings" panose="05000000000000000000" pitchFamily="2" charset="2"/>
              </a:rPr>
              <a:t></a:t>
            </a:r>
            <a:r>
              <a:rPr lang="zh-CN" altLang="en-US">
                <a:sym typeface="Wingdings" panose="05000000000000000000" pitchFamily="2" charset="2"/>
              </a:rPr>
              <a:t>实战经验</a:t>
            </a:r>
            <a:r>
              <a:rPr lang="en-US" altLang="zh-CN">
                <a:sym typeface="Wingdings" panose="05000000000000000000" pitchFamily="2" charset="2"/>
              </a:rPr>
              <a:t></a:t>
            </a:r>
            <a:r>
              <a:rPr lang="zh-CN" altLang="en-US">
                <a:sym typeface="Wingdings" panose="05000000000000000000" pitchFamily="2" charset="2"/>
                <a:hlinkClick r:id="rId2"/>
              </a:rPr>
              <a:t>加密与信息安全</a:t>
            </a:r>
            <a:endParaRPr lang="en-US" altLang="zh-CN">
              <a:sym typeface="Wingdings" panose="05000000000000000000" pitchFamily="2" charset="2"/>
            </a:endParaRPr>
          </a:p>
          <a:p>
            <a:pPr lvl="1"/>
            <a:r>
              <a:rPr lang="zh-CN" altLang="en-US"/>
              <a:t>工程师实战经验分享</a:t>
            </a:r>
            <a:endParaRPr lang="en-US" altLang="zh-CN"/>
          </a:p>
          <a:p>
            <a:pPr lvl="1"/>
            <a:r>
              <a:rPr lang="zh-CN" altLang="en-US"/>
              <a:t>分享信息安全功能相关的一些使用技巧，包括文档说明和示例程序</a:t>
            </a:r>
            <a:endParaRPr lang="en-US" altLang="zh-CN"/>
          </a:p>
          <a:p>
            <a:pPr lvl="1"/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E2C6207-C1D5-40CF-A282-12277D9B1B8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E0E2317-F3D7-4776-B7D7-785A5A8F58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STM32</a:t>
            </a:r>
            <a:r>
              <a:rPr lang="zh-CN" altLang="en-US"/>
              <a:t>信息安全的本地化资源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6C7828-099C-4ABE-8345-3666B7874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42E78-4FE3-4E16-9FB9-64A349BFE3FC}" type="slidenum">
              <a:rPr lang="fr-FR" smtClean="0"/>
              <a:pPr/>
              <a:t>25</a:t>
            </a:fld>
            <a:endParaRPr lang="fr-FR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FFEC1B8-BAF3-42A5-9F4D-CEE2533394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484313"/>
            <a:ext cx="5619750" cy="5184220"/>
          </a:xfrm>
          <a:prstGeom prst="rect">
            <a:avLst/>
          </a:prstGeom>
          <a:noFill/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22D2D8D8-E16E-458F-B361-9D03A7D097C7}"/>
              </a:ext>
            </a:extLst>
          </p:cNvPr>
          <p:cNvSpPr/>
          <p:nvPr/>
        </p:nvSpPr>
        <p:spPr>
          <a:xfrm>
            <a:off x="8414327" y="2032001"/>
            <a:ext cx="766618" cy="350981"/>
          </a:xfrm>
          <a:prstGeom prst="rect">
            <a:avLst/>
          </a:prstGeom>
          <a:noFill/>
          <a:ln w="57150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err="1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24C4526-3EEB-4F4E-BD1D-837378A8ACE2}"/>
              </a:ext>
            </a:extLst>
          </p:cNvPr>
          <p:cNvSpPr/>
          <p:nvPr/>
        </p:nvSpPr>
        <p:spPr>
          <a:xfrm>
            <a:off x="10529454" y="3788570"/>
            <a:ext cx="1080807" cy="292554"/>
          </a:xfrm>
          <a:prstGeom prst="rect">
            <a:avLst/>
          </a:prstGeom>
          <a:noFill/>
          <a:ln w="57150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err="1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8215DFC-0BF5-47AB-ABF3-3A6C44A488B1}"/>
              </a:ext>
            </a:extLst>
          </p:cNvPr>
          <p:cNvSpPr/>
          <p:nvPr/>
        </p:nvSpPr>
        <p:spPr>
          <a:xfrm>
            <a:off x="7772325" y="4076423"/>
            <a:ext cx="568112" cy="190777"/>
          </a:xfrm>
          <a:prstGeom prst="rect">
            <a:avLst/>
          </a:prstGeom>
          <a:noFill/>
          <a:ln w="57150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err="1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A45C58C-5037-461F-A8DB-D3226F3E1A70}"/>
              </a:ext>
            </a:extLst>
          </p:cNvPr>
          <p:cNvSpPr/>
          <p:nvPr/>
        </p:nvSpPr>
        <p:spPr>
          <a:xfrm>
            <a:off x="6460761" y="3238223"/>
            <a:ext cx="789784" cy="262359"/>
          </a:xfrm>
          <a:prstGeom prst="rect">
            <a:avLst/>
          </a:prstGeom>
          <a:noFill/>
          <a:ln w="57150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err="1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C6D0878-12B3-413F-82E2-D93DDCCE1C7E}"/>
              </a:ext>
            </a:extLst>
          </p:cNvPr>
          <p:cNvCxnSpPr>
            <a:cxnSpLocks/>
            <a:endCxn id="7" idx="2"/>
          </p:cNvCxnSpPr>
          <p:nvPr/>
        </p:nvCxnSpPr>
        <p:spPr>
          <a:xfrm flipH="1" flipV="1">
            <a:off x="8797636" y="2382982"/>
            <a:ext cx="217055" cy="359687"/>
          </a:xfrm>
          <a:prstGeom prst="straightConnector1">
            <a:avLst/>
          </a:prstGeom>
          <a:ln w="57150">
            <a:headEnd type="none" w="lg" len="lg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AF69F1A8-405A-45F8-A804-D942FDB6B844}"/>
              </a:ext>
            </a:extLst>
          </p:cNvPr>
          <p:cNvSpPr txBox="1"/>
          <p:nvPr/>
        </p:nvSpPr>
        <p:spPr>
          <a:xfrm>
            <a:off x="8887716" y="2695832"/>
            <a:ext cx="4663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>
                <a:solidFill>
                  <a:srgbClr val="EC409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❶</a:t>
            </a:r>
            <a:endParaRPr lang="en-US">
              <a:solidFill>
                <a:srgbClr val="EC409E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D63CBB4-F1D9-4969-BE3A-5E1E178BA4BC}"/>
              </a:ext>
            </a:extLst>
          </p:cNvPr>
          <p:cNvSpPr txBox="1"/>
          <p:nvPr/>
        </p:nvSpPr>
        <p:spPr>
          <a:xfrm>
            <a:off x="7682345" y="3065164"/>
            <a:ext cx="4341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solidFill>
                  <a:srgbClr val="EC409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❹</a:t>
            </a:r>
            <a:endParaRPr lang="en-US">
              <a:solidFill>
                <a:srgbClr val="EC409E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9D8FEE8-74F9-493F-8D61-5D06D988D098}"/>
              </a:ext>
            </a:extLst>
          </p:cNvPr>
          <p:cNvSpPr txBox="1"/>
          <p:nvPr/>
        </p:nvSpPr>
        <p:spPr>
          <a:xfrm>
            <a:off x="10874843" y="2793218"/>
            <a:ext cx="4618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solidFill>
                  <a:srgbClr val="EC409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❷</a:t>
            </a:r>
            <a:endParaRPr lang="en-US">
              <a:solidFill>
                <a:srgbClr val="EC409E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79D0C9-5273-44B3-B74F-417DBAAFF7C1}"/>
              </a:ext>
            </a:extLst>
          </p:cNvPr>
          <p:cNvSpPr txBox="1"/>
          <p:nvPr/>
        </p:nvSpPr>
        <p:spPr>
          <a:xfrm>
            <a:off x="8414326" y="3415206"/>
            <a:ext cx="3833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solidFill>
                  <a:srgbClr val="EC409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❸</a:t>
            </a:r>
            <a:endParaRPr lang="en-US">
              <a:solidFill>
                <a:srgbClr val="EC409E"/>
              </a:solidFill>
            </a:endParaRP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5C1ECF08-228A-4A40-BD8C-62CB618A84E1}"/>
              </a:ext>
            </a:extLst>
          </p:cNvPr>
          <p:cNvCxnSpPr>
            <a:cxnSpLocks/>
            <a:stCxn id="14" idx="2"/>
            <a:endCxn id="8" idx="0"/>
          </p:cNvCxnSpPr>
          <p:nvPr/>
        </p:nvCxnSpPr>
        <p:spPr>
          <a:xfrm flipH="1">
            <a:off x="11069858" y="3162550"/>
            <a:ext cx="35894" cy="626020"/>
          </a:xfrm>
          <a:prstGeom prst="straightConnector1">
            <a:avLst/>
          </a:prstGeom>
          <a:ln w="57150">
            <a:headEnd type="none" w="lg" len="lg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BED27DA8-091C-4CA8-B6D0-53C272CDCDD6}"/>
              </a:ext>
            </a:extLst>
          </p:cNvPr>
          <p:cNvCxnSpPr>
            <a:cxnSpLocks/>
            <a:endCxn id="9" idx="0"/>
          </p:cNvCxnSpPr>
          <p:nvPr/>
        </p:nvCxnSpPr>
        <p:spPr>
          <a:xfrm flipH="1">
            <a:off x="8056381" y="3679037"/>
            <a:ext cx="479071" cy="397386"/>
          </a:xfrm>
          <a:prstGeom prst="straightConnector1">
            <a:avLst/>
          </a:prstGeom>
          <a:ln w="57150">
            <a:headEnd type="none" w="lg" len="lg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8EE86992-880B-4F60-9400-32B85820DA21}"/>
              </a:ext>
            </a:extLst>
          </p:cNvPr>
          <p:cNvCxnSpPr>
            <a:cxnSpLocks/>
            <a:endCxn id="10" idx="3"/>
          </p:cNvCxnSpPr>
          <p:nvPr/>
        </p:nvCxnSpPr>
        <p:spPr>
          <a:xfrm flipH="1">
            <a:off x="7250545" y="3249830"/>
            <a:ext cx="540404" cy="119573"/>
          </a:xfrm>
          <a:prstGeom prst="straightConnector1">
            <a:avLst/>
          </a:prstGeom>
          <a:ln w="57150">
            <a:headEnd type="none" w="lg" len="lg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7172" name="Picture 4">
            <a:extLst>
              <a:ext uri="{FF2B5EF4-FFF2-40B4-BE49-F238E27FC236}">
                <a16:creationId xmlns:a16="http://schemas.microsoft.com/office/drawing/2014/main" id="{A0FF4051-1266-42A0-81C7-143F39F1E6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6742" y="3920457"/>
            <a:ext cx="2286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24125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EC4B2C0-4065-43BD-9EC2-265DD5DAB0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00037" y="1484313"/>
            <a:ext cx="4475231" cy="4608512"/>
          </a:xfrm>
        </p:spPr>
        <p:txBody>
          <a:bodyPr/>
          <a:lstStyle/>
          <a:p>
            <a:r>
              <a:rPr lang="en-US"/>
              <a:t>STM32 MCU</a:t>
            </a:r>
            <a:r>
              <a:rPr lang="zh-CN" altLang="en-US"/>
              <a:t>中文官网</a:t>
            </a:r>
            <a:endParaRPr lang="en-US" altLang="zh-CN"/>
          </a:p>
          <a:p>
            <a:pPr lvl="1"/>
            <a:r>
              <a:rPr lang="zh-CN" altLang="en-US"/>
              <a:t>全部视频</a:t>
            </a:r>
            <a:r>
              <a:rPr lang="en-US" altLang="zh-CN">
                <a:sym typeface="Wingdings" panose="05000000000000000000" pitchFamily="2" charset="2"/>
              </a:rPr>
              <a:t></a:t>
            </a:r>
            <a:r>
              <a:rPr lang="zh-CN" altLang="en-US"/>
              <a:t>生态系统</a:t>
            </a:r>
            <a:r>
              <a:rPr lang="en-US" altLang="zh-CN">
                <a:sym typeface="Wingdings" panose="05000000000000000000" pitchFamily="2" charset="2"/>
              </a:rPr>
              <a:t></a:t>
            </a:r>
            <a:r>
              <a:rPr lang="zh-CN" altLang="en-US">
                <a:sym typeface="Wingdings" panose="05000000000000000000" pitchFamily="2" charset="2"/>
              </a:rPr>
              <a:t>信息安全</a:t>
            </a:r>
            <a:endParaRPr lang="en-US" altLang="zh-CN">
              <a:sym typeface="Wingdings" panose="05000000000000000000" pitchFamily="2" charset="2"/>
            </a:endParaRPr>
          </a:p>
          <a:p>
            <a:pPr lvl="1"/>
            <a:r>
              <a:rPr lang="zh-CN" altLang="en-US">
                <a:sym typeface="Wingdings" panose="05000000000000000000" pitchFamily="2" charset="2"/>
              </a:rPr>
              <a:t>信息安全相关内容的视频</a:t>
            </a:r>
            <a:endParaRPr lang="en-US" altLang="zh-CN">
              <a:sym typeface="Wingdings" panose="05000000000000000000" pitchFamily="2" charset="2"/>
            </a:endParaRPr>
          </a:p>
          <a:p>
            <a:pPr lvl="1"/>
            <a:r>
              <a:rPr lang="zh-CN" altLang="en-US">
                <a:sym typeface="Wingdings" panose="05000000000000000000" pitchFamily="2" charset="2"/>
              </a:rPr>
              <a:t>包括一些安全功能和方案的讲解以及</a:t>
            </a:r>
            <a:r>
              <a:rPr lang="en-US" altLang="zh-CN">
                <a:sym typeface="Wingdings" panose="05000000000000000000" pitchFamily="2" charset="2"/>
              </a:rPr>
              <a:t>Demo</a:t>
            </a:r>
            <a:r>
              <a:rPr lang="zh-CN" altLang="en-US">
                <a:sym typeface="Wingdings" panose="05000000000000000000" pitchFamily="2" charset="2"/>
              </a:rPr>
              <a:t>演示等</a:t>
            </a:r>
            <a:endParaRPr lang="en-US" altLang="zh-CN">
              <a:sym typeface="Wingdings" panose="05000000000000000000" pitchFamily="2" charset="2"/>
            </a:endParaRPr>
          </a:p>
          <a:p>
            <a:pPr lvl="1"/>
            <a:r>
              <a:rPr lang="en-US" altLang="zh-CN">
                <a:sym typeface="Wingdings" panose="05000000000000000000" pitchFamily="2" charset="2"/>
                <a:hlinkClick r:id="rId2"/>
              </a:rPr>
              <a:t>https://stmcu.com.cn/video/sort/new/category/483</a:t>
            </a:r>
            <a:r>
              <a:rPr lang="en-US" altLang="zh-CN">
                <a:sym typeface="Wingdings" panose="05000000000000000000" pitchFamily="2" charset="2"/>
              </a:rPr>
              <a:t> 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1FBCA83B-BD56-4356-BBAC-43602CA4E9F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04DF1E7-3E55-472A-972F-D2EE4EC0C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STM32 MCU</a:t>
            </a:r>
            <a:r>
              <a:rPr lang="zh-CN" altLang="en-US"/>
              <a:t>中文官网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1A5A1BE-C05B-443E-815C-431504F1BA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42E78-4FE3-4E16-9FB9-64A349BFE3FC}" type="slidenum">
              <a:rPr lang="fr-FR" smtClean="0"/>
              <a:pPr/>
              <a:t>26</a:t>
            </a:fld>
            <a:endParaRPr lang="fr-FR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779E481-FA1C-4B5A-8E4A-49A9C4025B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4571" y="1277334"/>
            <a:ext cx="6987391" cy="5580666"/>
          </a:xfrm>
          <a:prstGeom prst="rect">
            <a:avLst/>
          </a:prstGeom>
        </p:spPr>
      </p:pic>
      <p:pic>
        <p:nvPicPr>
          <p:cNvPr id="4098" name="Picture 2">
            <a:extLst>
              <a:ext uri="{FF2B5EF4-FFF2-40B4-BE49-F238E27FC236}">
                <a16:creationId xmlns:a16="http://schemas.microsoft.com/office/drawing/2014/main" id="{2CDF1C95-230C-495E-AA4D-990407B523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9657" y="4230687"/>
            <a:ext cx="2286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82874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252D0431-F643-4B1C-A063-CFC09FB55E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00037" y="1484313"/>
            <a:ext cx="4977133" cy="4608512"/>
          </a:xfrm>
        </p:spPr>
        <p:txBody>
          <a:bodyPr/>
          <a:lstStyle/>
          <a:p>
            <a:r>
              <a:rPr lang="en-US"/>
              <a:t>STM32 MCU</a:t>
            </a:r>
            <a:r>
              <a:rPr lang="zh-CN" altLang="en-US"/>
              <a:t>中文官网</a:t>
            </a:r>
            <a:endParaRPr lang="en-US" altLang="zh-CN"/>
          </a:p>
          <a:p>
            <a:pPr lvl="1"/>
            <a:r>
              <a:rPr lang="zh-CN" altLang="en-US">
                <a:sym typeface="Wingdings" panose="05000000000000000000" pitchFamily="2" charset="2"/>
              </a:rPr>
              <a:t>设计资源</a:t>
            </a:r>
            <a:r>
              <a:rPr lang="en-US" altLang="zh-CN">
                <a:sym typeface="Wingdings" panose="05000000000000000000" pitchFamily="2" charset="2"/>
              </a:rPr>
              <a:t></a:t>
            </a:r>
            <a:r>
              <a:rPr lang="zh-CN" altLang="en-US">
                <a:sym typeface="Wingdings" panose="05000000000000000000" pitchFamily="2" charset="2"/>
              </a:rPr>
              <a:t>本地化资源</a:t>
            </a:r>
            <a:r>
              <a:rPr lang="en-US" altLang="zh-CN">
                <a:sym typeface="Wingdings" panose="05000000000000000000" pitchFamily="2" charset="2"/>
              </a:rPr>
              <a:t></a:t>
            </a:r>
            <a:r>
              <a:rPr lang="zh-CN" altLang="en-US">
                <a:sym typeface="Wingdings" panose="05000000000000000000" pitchFamily="2" charset="2"/>
              </a:rPr>
              <a:t>培训课件及视频</a:t>
            </a:r>
            <a:r>
              <a:rPr lang="en-US" altLang="zh-CN">
                <a:sym typeface="Wingdings" panose="05000000000000000000" pitchFamily="2" charset="2"/>
              </a:rPr>
              <a:t></a:t>
            </a:r>
            <a:r>
              <a:rPr lang="zh-CN" altLang="en-US">
                <a:sym typeface="Wingdings" panose="05000000000000000000" pitchFamily="2" charset="2"/>
                <a:hlinkClick r:id="rId2"/>
              </a:rPr>
              <a:t>安全</a:t>
            </a:r>
            <a:endParaRPr lang="en-US" altLang="zh-CN"/>
          </a:p>
          <a:p>
            <a:pPr lvl="1"/>
            <a:r>
              <a:rPr lang="zh-CN" altLang="en-US"/>
              <a:t>信息安全相关培训资料</a:t>
            </a:r>
            <a:endParaRPr lang="en-US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5B1AD2E-2F98-4FFF-ABCB-8F4B219A96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0" y="1663702"/>
            <a:ext cx="5720400" cy="4608512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9B27366-6542-4767-9BD6-6C86249E68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altLang="zh-CN"/>
              <a:t>STM32</a:t>
            </a:r>
            <a:r>
              <a:rPr lang="zh-CN" altLang="en-US"/>
              <a:t>信息安全的本地化资源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3C9489-9EC4-4A27-8DC7-CB3498C1BE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anchor="b">
            <a:normAutofit/>
          </a:bodyPr>
          <a:lstStyle/>
          <a:p>
            <a:pPr>
              <a:spcAft>
                <a:spcPts val="600"/>
              </a:spcAft>
            </a:pPr>
            <a:fld id="{62A42E78-4FE3-4E16-9FB9-64A349BFE3FC}" type="slidenum">
              <a:rPr lang="fr-FR" smtClean="0"/>
              <a:pPr>
                <a:spcAft>
                  <a:spcPts val="600"/>
                </a:spcAft>
              </a:pPr>
              <a:t>27</a:t>
            </a:fld>
            <a:endParaRPr lang="fr-FR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9BBE9AC-A1C0-4BC9-8F9B-88C8A33D38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3424" y="1484313"/>
            <a:ext cx="6372976" cy="5088238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9F4C8049-CFE7-42A0-ABF9-369FF63FAAA3}"/>
              </a:ext>
            </a:extLst>
          </p:cNvPr>
          <p:cNvSpPr/>
          <p:nvPr/>
        </p:nvSpPr>
        <p:spPr>
          <a:xfrm>
            <a:off x="7752399" y="2032001"/>
            <a:ext cx="766618" cy="350981"/>
          </a:xfrm>
          <a:prstGeom prst="rect">
            <a:avLst/>
          </a:prstGeom>
          <a:noFill/>
          <a:ln w="57150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err="1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DED27BD-974A-4661-A7E6-8E2785FD720F}"/>
              </a:ext>
            </a:extLst>
          </p:cNvPr>
          <p:cNvSpPr/>
          <p:nvPr/>
        </p:nvSpPr>
        <p:spPr>
          <a:xfrm>
            <a:off x="10326281" y="3546418"/>
            <a:ext cx="1080807" cy="397386"/>
          </a:xfrm>
          <a:prstGeom prst="rect">
            <a:avLst/>
          </a:prstGeom>
          <a:noFill/>
          <a:ln w="57150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err="1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9A3D83F-AAFC-4E5B-83C7-F75D1BDC5F6C}"/>
              </a:ext>
            </a:extLst>
          </p:cNvPr>
          <p:cNvSpPr/>
          <p:nvPr/>
        </p:nvSpPr>
        <p:spPr>
          <a:xfrm>
            <a:off x="8195015" y="3863853"/>
            <a:ext cx="813529" cy="237452"/>
          </a:xfrm>
          <a:prstGeom prst="rect">
            <a:avLst/>
          </a:prstGeom>
          <a:noFill/>
          <a:ln w="57150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err="1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1575C26-67E1-4965-8407-CB47400C200B}"/>
              </a:ext>
            </a:extLst>
          </p:cNvPr>
          <p:cNvSpPr/>
          <p:nvPr/>
        </p:nvSpPr>
        <p:spPr>
          <a:xfrm>
            <a:off x="6559129" y="3278999"/>
            <a:ext cx="396292" cy="262359"/>
          </a:xfrm>
          <a:prstGeom prst="rect">
            <a:avLst/>
          </a:prstGeom>
          <a:noFill/>
          <a:ln w="57150"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endParaRPr lang="en-US" err="1"/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6E3A3943-9B49-4AEE-87AD-17D455736CA6}"/>
              </a:ext>
            </a:extLst>
          </p:cNvPr>
          <p:cNvCxnSpPr>
            <a:cxnSpLocks/>
            <a:endCxn id="13" idx="2"/>
          </p:cNvCxnSpPr>
          <p:nvPr/>
        </p:nvCxnSpPr>
        <p:spPr>
          <a:xfrm flipH="1" flipV="1">
            <a:off x="8135708" y="2382982"/>
            <a:ext cx="217055" cy="359687"/>
          </a:xfrm>
          <a:prstGeom prst="straightConnector1">
            <a:avLst/>
          </a:prstGeom>
          <a:ln w="57150">
            <a:headEnd type="none" w="lg" len="lg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40432E97-E897-4B64-8FB9-93290AD56621}"/>
              </a:ext>
            </a:extLst>
          </p:cNvPr>
          <p:cNvSpPr txBox="1"/>
          <p:nvPr/>
        </p:nvSpPr>
        <p:spPr>
          <a:xfrm>
            <a:off x="8225788" y="2695832"/>
            <a:ext cx="4663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>
                <a:solidFill>
                  <a:srgbClr val="EC409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❶</a:t>
            </a:r>
            <a:endParaRPr lang="en-US">
              <a:solidFill>
                <a:srgbClr val="EC409E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42FC3AA-264E-46AF-A8F1-438B0462FC7D}"/>
              </a:ext>
            </a:extLst>
          </p:cNvPr>
          <p:cNvSpPr txBox="1"/>
          <p:nvPr/>
        </p:nvSpPr>
        <p:spPr>
          <a:xfrm>
            <a:off x="6951120" y="2654119"/>
            <a:ext cx="4341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solidFill>
                  <a:srgbClr val="EC409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❹</a:t>
            </a:r>
            <a:endParaRPr lang="en-US">
              <a:solidFill>
                <a:srgbClr val="EC409E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E7B7116-976A-415B-A5C8-296D50A84674}"/>
              </a:ext>
            </a:extLst>
          </p:cNvPr>
          <p:cNvSpPr txBox="1"/>
          <p:nvPr/>
        </p:nvSpPr>
        <p:spPr>
          <a:xfrm>
            <a:off x="10671670" y="2537408"/>
            <a:ext cx="4618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solidFill>
                  <a:srgbClr val="EC409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❷</a:t>
            </a:r>
            <a:endParaRPr lang="en-US">
              <a:solidFill>
                <a:srgbClr val="EC409E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5707E4B-9881-4D9F-83D3-F45AC3513F72}"/>
              </a:ext>
            </a:extLst>
          </p:cNvPr>
          <p:cNvSpPr txBox="1"/>
          <p:nvPr/>
        </p:nvSpPr>
        <p:spPr>
          <a:xfrm>
            <a:off x="8837017" y="3202636"/>
            <a:ext cx="3833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solidFill>
                  <a:srgbClr val="EC409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❸</a:t>
            </a:r>
            <a:endParaRPr lang="en-US">
              <a:solidFill>
                <a:srgbClr val="EC409E"/>
              </a:solidFill>
            </a:endParaRP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69A94F51-C336-4115-AC50-0B4850DFDA97}"/>
              </a:ext>
            </a:extLst>
          </p:cNvPr>
          <p:cNvCxnSpPr>
            <a:cxnSpLocks/>
            <a:stCxn id="26" idx="2"/>
            <a:endCxn id="15" idx="0"/>
          </p:cNvCxnSpPr>
          <p:nvPr/>
        </p:nvCxnSpPr>
        <p:spPr>
          <a:xfrm flipH="1">
            <a:off x="10866685" y="2906740"/>
            <a:ext cx="35894" cy="639678"/>
          </a:xfrm>
          <a:prstGeom prst="straightConnector1">
            <a:avLst/>
          </a:prstGeom>
          <a:ln w="57150">
            <a:headEnd type="none" w="lg" len="lg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B083624E-705C-4C56-A349-F5B479D4CED5}"/>
              </a:ext>
            </a:extLst>
          </p:cNvPr>
          <p:cNvCxnSpPr>
            <a:cxnSpLocks/>
            <a:endCxn id="17" idx="0"/>
          </p:cNvCxnSpPr>
          <p:nvPr/>
        </p:nvCxnSpPr>
        <p:spPr>
          <a:xfrm flipH="1">
            <a:off x="8601780" y="3466467"/>
            <a:ext cx="356364" cy="397386"/>
          </a:xfrm>
          <a:prstGeom prst="straightConnector1">
            <a:avLst/>
          </a:prstGeom>
          <a:ln w="57150">
            <a:headEnd type="none" w="lg" len="lg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5A7D3815-DCC4-4F7A-A798-20CA60856642}"/>
              </a:ext>
            </a:extLst>
          </p:cNvPr>
          <p:cNvCxnSpPr>
            <a:cxnSpLocks/>
            <a:endCxn id="19" idx="0"/>
          </p:cNvCxnSpPr>
          <p:nvPr/>
        </p:nvCxnSpPr>
        <p:spPr>
          <a:xfrm flipH="1">
            <a:off x="6757275" y="2906740"/>
            <a:ext cx="335688" cy="372259"/>
          </a:xfrm>
          <a:prstGeom prst="straightConnector1">
            <a:avLst/>
          </a:prstGeom>
          <a:ln w="57150">
            <a:headEnd type="none" w="lg" len="lg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218" name="Picture 2">
            <a:extLst>
              <a:ext uri="{FF2B5EF4-FFF2-40B4-BE49-F238E27FC236}">
                <a16:creationId xmlns:a16="http://schemas.microsoft.com/office/drawing/2014/main" id="{C841EC75-E019-479D-AFF4-8226C546A8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5697" y="3466467"/>
            <a:ext cx="2476500" cy="2476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5775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7E6E8A9-6ABC-45B5-9DFF-B153D2CC60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altLang="zh-CN" sz="2400"/>
              <a:t>STM32</a:t>
            </a:r>
            <a:r>
              <a:rPr lang="zh-CN" altLang="en-US" sz="2400"/>
              <a:t>微信公众号、服务号</a:t>
            </a:r>
            <a:endParaRPr lang="en-US" altLang="zh-CN" sz="240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CN" sz="2000"/>
              <a:t>STM32</a:t>
            </a:r>
            <a:r>
              <a:rPr lang="zh-CN" altLang="en-US" sz="2000"/>
              <a:t>，</a:t>
            </a:r>
            <a:r>
              <a:rPr lang="en-US" altLang="zh-CN" sz="2000"/>
              <a:t>STM32</a:t>
            </a:r>
            <a:r>
              <a:rPr lang="zh-CN" altLang="en-US" sz="2000"/>
              <a:t>单片机</a:t>
            </a:r>
            <a:endParaRPr lang="en-US" altLang="zh-CN" sz="200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zh-CN" altLang="en-US" sz="2000"/>
              <a:t>新内容上线第一时间获得通知</a:t>
            </a:r>
            <a:endParaRPr lang="en-US" sz="2000"/>
          </a:p>
          <a:p>
            <a:r>
              <a:rPr lang="en-US" altLang="zh-CN" sz="2400"/>
              <a:t>STM32  </a:t>
            </a:r>
            <a:r>
              <a:rPr lang="en-US"/>
              <a:t>#</a:t>
            </a:r>
            <a:r>
              <a:rPr lang="zh-CN" altLang="en-US"/>
              <a:t>信息安全 专题</a:t>
            </a:r>
            <a:endParaRPr lang="en-US" altLang="zh-CN"/>
          </a:p>
          <a:p>
            <a:pPr lvl="1"/>
            <a:r>
              <a:rPr lang="zh-CN" altLang="en-US"/>
              <a:t>持续上线最新资源</a:t>
            </a:r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E5A4FE9-7902-4D3B-B9F1-0F97B8609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STM32</a:t>
            </a:r>
            <a:r>
              <a:rPr lang="zh-CN" altLang="en-US"/>
              <a:t>信息安全的本地化资源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699A5B-980B-49C5-B2BA-11830D84CD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42E78-4FE3-4E16-9FB9-64A349BFE3FC}" type="slidenum">
              <a:rPr lang="fr-FR" smtClean="0"/>
              <a:pPr/>
              <a:t>28</a:t>
            </a:fld>
            <a:endParaRPr lang="fr-FR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56EB5CC6-D31A-4072-875F-3D0B0C5FBE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428" y="3773497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22D9F5F-2D96-48EE-AC78-B74707AFF2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3547" y="1484313"/>
            <a:ext cx="5456905" cy="4851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0111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252D0431-F643-4B1C-A063-CFC09FB55E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AI</a:t>
            </a:r>
            <a:r>
              <a:rPr lang="zh-CN" altLang="en-US"/>
              <a:t>电堂</a:t>
            </a:r>
            <a:r>
              <a:rPr lang="en-US" altLang="zh-CN">
                <a:sym typeface="Wingdings" panose="05000000000000000000" pitchFamily="2" charset="2"/>
              </a:rPr>
              <a:t></a:t>
            </a:r>
            <a:r>
              <a:rPr lang="zh-CN" altLang="en-US"/>
              <a:t>信息安全培训课程资源</a:t>
            </a:r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9B27366-6542-4767-9BD6-6C86249E68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altLang="zh-CN"/>
              <a:t>STM32</a:t>
            </a:r>
            <a:r>
              <a:rPr lang="zh-CN" altLang="en-US"/>
              <a:t>信息安全的本地化资源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3C9489-9EC4-4A27-8DC7-CB3498C1BE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anchor="b">
            <a:normAutofit/>
          </a:bodyPr>
          <a:lstStyle/>
          <a:p>
            <a:pPr>
              <a:spcAft>
                <a:spcPts val="600"/>
              </a:spcAft>
            </a:pPr>
            <a:fld id="{62A42E78-4FE3-4E16-9FB9-64A349BFE3FC}" type="slidenum">
              <a:rPr lang="fr-FR" smtClean="0"/>
              <a:pPr>
                <a:spcAft>
                  <a:spcPts val="600"/>
                </a:spcAft>
              </a:pPr>
              <a:t>29</a:t>
            </a:fld>
            <a:endParaRPr lang="fr-FR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D2ED3107-26F9-41A8-948A-5D43B2E7ECEC}"/>
              </a:ext>
            </a:extLst>
          </p:cNvPr>
          <p:cNvGrpSpPr/>
          <p:nvPr/>
        </p:nvGrpSpPr>
        <p:grpSpPr>
          <a:xfrm>
            <a:off x="1776197" y="2015009"/>
            <a:ext cx="6976901" cy="4608513"/>
            <a:chOff x="1776197" y="2015009"/>
            <a:chExt cx="6976901" cy="4608513"/>
          </a:xfrm>
        </p:grpSpPr>
        <p:pic>
          <p:nvPicPr>
            <p:cNvPr id="14" name="Picture 13" descr="Table&#10;&#10;Description automatically generated">
              <a:extLst>
                <a:ext uri="{FF2B5EF4-FFF2-40B4-BE49-F238E27FC236}">
                  <a16:creationId xmlns:a16="http://schemas.microsoft.com/office/drawing/2014/main" id="{8ADCCD64-4B4D-471E-BE0E-957C93A74B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21036" y="2015009"/>
              <a:ext cx="2293178" cy="4608513"/>
            </a:xfrm>
            <a:prstGeom prst="rect">
              <a:avLst/>
            </a:prstGeom>
          </p:spPr>
        </p:pic>
        <p:pic>
          <p:nvPicPr>
            <p:cNvPr id="16" name="Picture 15" descr="Graphical user interface, text, application, email&#10;&#10;Description automatically generated">
              <a:extLst>
                <a:ext uri="{FF2B5EF4-FFF2-40B4-BE49-F238E27FC236}">
                  <a16:creationId xmlns:a16="http://schemas.microsoft.com/office/drawing/2014/main" id="{8D2EFD4F-CF7B-4821-AD85-6FC6E400D8B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7155" y="2015009"/>
              <a:ext cx="2265943" cy="4608512"/>
            </a:xfrm>
            <a:prstGeom prst="rect">
              <a:avLst/>
            </a:prstGeom>
          </p:spPr>
        </p:pic>
        <p:pic>
          <p:nvPicPr>
            <p:cNvPr id="18" name="Picture 17" descr="Graphical user interface, website&#10;&#10;Description automatically generated">
              <a:extLst>
                <a:ext uri="{FF2B5EF4-FFF2-40B4-BE49-F238E27FC236}">
                  <a16:creationId xmlns:a16="http://schemas.microsoft.com/office/drawing/2014/main" id="{6BDD04BB-1A91-4C15-B07E-4EA816C5A80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76199" y="2015009"/>
              <a:ext cx="2268637" cy="4608512"/>
            </a:xfrm>
            <a:prstGeom prst="rect">
              <a:avLst/>
            </a:prstGeom>
          </p:spPr>
        </p:pic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EB76633E-4F0F-4665-BC4C-30386B865FA0}"/>
                </a:ext>
              </a:extLst>
            </p:cNvPr>
            <p:cNvSpPr/>
            <p:nvPr/>
          </p:nvSpPr>
          <p:spPr>
            <a:xfrm>
              <a:off x="1776198" y="4790797"/>
              <a:ext cx="2268637" cy="667027"/>
            </a:xfrm>
            <a:prstGeom prst="rect">
              <a:avLst/>
            </a:prstGeom>
            <a:noFill/>
            <a:ln w="57150"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chemeClr val="bg1"/>
                </a:buClr>
              </a:pPr>
              <a:endParaRPr lang="en-US" err="1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57B44C1F-7478-4A99-8F05-0575F3550347}"/>
                </a:ext>
              </a:extLst>
            </p:cNvPr>
            <p:cNvSpPr/>
            <p:nvPr/>
          </p:nvSpPr>
          <p:spPr>
            <a:xfrm>
              <a:off x="1776197" y="3428999"/>
              <a:ext cx="2268637" cy="667027"/>
            </a:xfrm>
            <a:prstGeom prst="rect">
              <a:avLst/>
            </a:prstGeom>
            <a:noFill/>
            <a:ln w="57150"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chemeClr val="bg1"/>
                </a:buClr>
              </a:pPr>
              <a:endParaRPr lang="en-US" err="1"/>
            </a:p>
          </p:txBody>
        </p:sp>
      </p:grpSp>
    </p:spTree>
    <p:extLst>
      <p:ext uri="{BB962C8B-B14F-4D97-AF65-F5344CB8AC3E}">
        <p14:creationId xmlns:p14="http://schemas.microsoft.com/office/powerpoint/2010/main" val="16427989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ECF227C6-4301-4D65-935B-7DA3B1CBAC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3000"/>
            <a:ext cx="12192000" cy="5715000"/>
          </a:xfrm>
          <a:prstGeom prst="rect">
            <a:avLst/>
          </a:prstGeo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B655FAD-31D5-43A1-973C-F6F2AD334B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81700" y="1143000"/>
            <a:ext cx="6227533" cy="5715000"/>
          </a:xfrm>
          <a:solidFill>
            <a:schemeClr val="bg1"/>
          </a:solidFill>
        </p:spPr>
        <p:txBody>
          <a:bodyPr rIns="457200" anchor="ctr" anchorCtr="0"/>
          <a:lstStyle/>
          <a:p>
            <a:r>
              <a:rPr lang="zh-CN" altLang="en-US" sz="3600"/>
              <a:t>物联网</a:t>
            </a:r>
            <a:endParaRPr lang="en-US" sz="3600"/>
          </a:p>
          <a:p>
            <a:pPr lvl="1"/>
            <a:r>
              <a:rPr lang="zh-CN" altLang="en-US" sz="2400"/>
              <a:t>麦肯锡预测到</a:t>
            </a:r>
            <a:r>
              <a:rPr lang="en-US" altLang="zh-CN" sz="2400"/>
              <a:t>2023</a:t>
            </a:r>
            <a:r>
              <a:rPr lang="zh-CN" altLang="en-US" sz="2400"/>
              <a:t>年将有</a:t>
            </a:r>
            <a:r>
              <a:rPr lang="en-US" sz="2600">
                <a:solidFill>
                  <a:schemeClr val="accent3"/>
                </a:solidFill>
              </a:rPr>
              <a:t>430 </a:t>
            </a:r>
            <a:r>
              <a:rPr lang="zh-CN" altLang="en-US" sz="2600">
                <a:solidFill>
                  <a:schemeClr val="accent3"/>
                </a:solidFill>
              </a:rPr>
              <a:t>亿物联网设备</a:t>
            </a:r>
            <a:r>
              <a:rPr lang="en-US"/>
              <a:t> </a:t>
            </a:r>
            <a:r>
              <a:rPr lang="zh-CN" altLang="en-US" sz="2400"/>
              <a:t>连接到互联网</a:t>
            </a:r>
            <a:endParaRPr lang="en-US" sz="2400"/>
          </a:p>
          <a:p>
            <a:pPr lvl="1"/>
            <a:endParaRPr lang="en-US"/>
          </a:p>
          <a:p>
            <a:r>
              <a:rPr lang="zh-CN" altLang="en-US" sz="3600"/>
              <a:t>智慧城市</a:t>
            </a:r>
            <a:endParaRPr lang="en-US" sz="3600"/>
          </a:p>
          <a:p>
            <a:pPr lvl="1"/>
            <a:r>
              <a:rPr lang="en-US" sz="2400"/>
              <a:t>2019</a:t>
            </a:r>
            <a:r>
              <a:rPr lang="zh-CN" altLang="en-US" sz="2400"/>
              <a:t>到</a:t>
            </a:r>
            <a:r>
              <a:rPr lang="en-US" altLang="zh-CN" sz="2400"/>
              <a:t>2024</a:t>
            </a:r>
            <a:r>
              <a:rPr lang="zh-CN" altLang="en-US" sz="2400"/>
              <a:t>年之间</a:t>
            </a:r>
            <a:r>
              <a:rPr lang="zh-CN" altLang="en-US" sz="2800">
                <a:solidFill>
                  <a:schemeClr val="accent3"/>
                </a:solidFill>
              </a:rPr>
              <a:t> </a:t>
            </a:r>
            <a:r>
              <a:rPr lang="zh-CN" altLang="en-US" sz="2600">
                <a:solidFill>
                  <a:schemeClr val="accent3"/>
                </a:solidFill>
              </a:rPr>
              <a:t>智慧城市广域网连接</a:t>
            </a:r>
            <a:r>
              <a:rPr lang="zh-CN" altLang="en-US" sz="2800">
                <a:solidFill>
                  <a:schemeClr val="accent3"/>
                </a:solidFill>
              </a:rPr>
              <a:t> </a:t>
            </a:r>
            <a:r>
              <a:rPr lang="zh-CN" altLang="en-US" sz="2400"/>
              <a:t>预计增长将 </a:t>
            </a:r>
            <a:r>
              <a:rPr lang="zh-CN" altLang="en-US" sz="2600">
                <a:solidFill>
                  <a:schemeClr val="accent3"/>
                </a:solidFill>
              </a:rPr>
              <a:t>超过两倍</a:t>
            </a:r>
            <a:endParaRPr lang="en-US" sz="2600"/>
          </a:p>
          <a:p>
            <a:pPr lvl="1"/>
            <a:r>
              <a:rPr lang="zh-CN" altLang="en-US" sz="2600">
                <a:solidFill>
                  <a:schemeClr val="accent3"/>
                </a:solidFill>
              </a:rPr>
              <a:t>智能</a:t>
            </a:r>
            <a:r>
              <a:rPr lang="en-US" sz="2600"/>
              <a:t> </a:t>
            </a:r>
            <a:r>
              <a:rPr lang="zh-CN" altLang="en-US" sz="2400"/>
              <a:t>水表</a:t>
            </a:r>
            <a:r>
              <a:rPr lang="en-US" sz="2400"/>
              <a:t>,</a:t>
            </a:r>
            <a:r>
              <a:rPr lang="zh-CN" altLang="en-US" sz="2600">
                <a:solidFill>
                  <a:schemeClr val="accent3"/>
                </a:solidFill>
              </a:rPr>
              <a:t>智能</a:t>
            </a:r>
            <a:r>
              <a:rPr lang="zh-CN" altLang="en-US" sz="2400">
                <a:solidFill>
                  <a:schemeClr val="accent3"/>
                </a:solidFill>
              </a:rPr>
              <a:t> </a:t>
            </a:r>
            <a:r>
              <a:rPr lang="zh-CN" altLang="en-US" sz="2400"/>
              <a:t>气表</a:t>
            </a:r>
            <a:r>
              <a:rPr lang="en-US" sz="2400"/>
              <a:t>,</a:t>
            </a:r>
            <a:r>
              <a:rPr lang="zh-CN" altLang="en-US" sz="2600">
                <a:solidFill>
                  <a:schemeClr val="accent3"/>
                </a:solidFill>
              </a:rPr>
              <a:t>智能</a:t>
            </a:r>
            <a:r>
              <a:rPr lang="en-US" sz="2400"/>
              <a:t> </a:t>
            </a:r>
            <a:r>
              <a:rPr lang="zh-CN" altLang="en-US" sz="2400"/>
              <a:t>路灯</a:t>
            </a:r>
            <a:r>
              <a:rPr lang="en-US" sz="2400"/>
              <a:t> </a:t>
            </a:r>
            <a:r>
              <a:rPr lang="zh-CN" altLang="en-US" sz="2400"/>
              <a:t>的广域网连接数量预计</a:t>
            </a:r>
            <a:r>
              <a:rPr lang="zh-CN" altLang="en-US" sz="2600">
                <a:solidFill>
                  <a:schemeClr val="accent3"/>
                </a:solidFill>
              </a:rPr>
              <a:t>在</a:t>
            </a:r>
            <a:r>
              <a:rPr lang="en-US" altLang="zh-CN" sz="2600">
                <a:solidFill>
                  <a:schemeClr val="accent3"/>
                </a:solidFill>
              </a:rPr>
              <a:t>2019</a:t>
            </a:r>
            <a:r>
              <a:rPr lang="zh-CN" altLang="en-US" sz="2600">
                <a:solidFill>
                  <a:schemeClr val="accent3"/>
                </a:solidFill>
              </a:rPr>
              <a:t>到</a:t>
            </a:r>
            <a:r>
              <a:rPr lang="en-US" altLang="zh-CN" sz="2600">
                <a:solidFill>
                  <a:schemeClr val="accent3"/>
                </a:solidFill>
              </a:rPr>
              <a:t>2024</a:t>
            </a:r>
            <a:r>
              <a:rPr lang="zh-CN" altLang="en-US" sz="2600">
                <a:solidFill>
                  <a:schemeClr val="accent3"/>
                </a:solidFill>
              </a:rPr>
              <a:t>年间</a:t>
            </a:r>
            <a:r>
              <a:rPr lang="zh-CN" altLang="en-US" sz="2800">
                <a:solidFill>
                  <a:schemeClr val="accent3"/>
                </a:solidFill>
              </a:rPr>
              <a:t> </a:t>
            </a:r>
            <a:r>
              <a:rPr lang="zh-CN" altLang="en-US" sz="2400"/>
              <a:t>都将有 </a:t>
            </a:r>
            <a:r>
              <a:rPr lang="en-US" sz="2600">
                <a:solidFill>
                  <a:schemeClr val="accent3"/>
                </a:solidFill>
              </a:rPr>
              <a:t>&gt;20% </a:t>
            </a:r>
            <a:r>
              <a:rPr lang="zh-CN" altLang="en-US" sz="2600">
                <a:solidFill>
                  <a:schemeClr val="accent3"/>
                </a:solidFill>
              </a:rPr>
              <a:t>甚至 </a:t>
            </a:r>
            <a:r>
              <a:rPr lang="en-US" sz="2600">
                <a:solidFill>
                  <a:schemeClr val="accent3"/>
                </a:solidFill>
              </a:rPr>
              <a:t>&gt;30%</a:t>
            </a:r>
            <a:r>
              <a:rPr lang="zh-CN" altLang="en-US" sz="2600">
                <a:solidFill>
                  <a:schemeClr val="accent3"/>
                </a:solidFill>
              </a:rPr>
              <a:t>的复合年增长率</a:t>
            </a:r>
            <a:endParaRPr lang="en-US" sz="2600">
              <a:solidFill>
                <a:schemeClr val="accent3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9390E8E-C1EE-4532-A3C6-06BC629862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物联网和智慧城市的安全</a:t>
            </a:r>
            <a:r>
              <a:rPr lang="en-US"/>
              <a:t> : </a:t>
            </a:r>
            <a:r>
              <a:rPr lang="zh-CN" altLang="en-US"/>
              <a:t>一些数字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29412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2B9A098B-5245-418C-B6C7-8DD953318B65}"/>
              </a:ext>
            </a:extLst>
          </p:cNvPr>
          <p:cNvSpPr/>
          <p:nvPr/>
        </p:nvSpPr>
        <p:spPr>
          <a:xfrm>
            <a:off x="1" y="1277499"/>
            <a:ext cx="12192000" cy="323906"/>
          </a:xfrm>
          <a:prstGeom prst="rect">
            <a:avLst/>
          </a:prstGeom>
          <a:solidFill>
            <a:schemeClr val="tx1"/>
          </a:solidFill>
        </p:spPr>
        <p:txBody>
          <a:bodyPr anchor="ctr" anchorCtr="0">
            <a:no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</a:rPr>
              <a:t>						</a:t>
            </a:r>
            <a:r>
              <a:rPr lang="en-US" altLang="zh-CN" sz="1600" b="1">
                <a:solidFill>
                  <a:schemeClr val="bg1"/>
                </a:solidFill>
              </a:rPr>
              <a:t>ST</a:t>
            </a:r>
            <a:r>
              <a:rPr lang="zh-CN" altLang="en-US" sz="1600" b="1">
                <a:solidFill>
                  <a:schemeClr val="bg1"/>
                </a:solidFill>
              </a:rPr>
              <a:t>，你靠谱的合作伙伴</a:t>
            </a:r>
            <a:endParaRPr lang="en-US" sz="1600" b="1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STM32</a:t>
            </a:r>
            <a:r>
              <a:rPr lang="zh-CN" altLang="en-US" sz="4000"/>
              <a:t>信息安全</a:t>
            </a:r>
            <a:r>
              <a:rPr lang="en-US" sz="4000"/>
              <a:t> : </a:t>
            </a:r>
            <a:r>
              <a:rPr lang="zh-CN" altLang="en-US" sz="4000"/>
              <a:t>总结</a:t>
            </a:r>
            <a:endParaRPr lang="en-US" sz="4000"/>
          </a:p>
        </p:txBody>
      </p:sp>
      <p:cxnSp>
        <p:nvCxnSpPr>
          <p:cNvPr id="11" name="Straight Connector 10"/>
          <p:cNvCxnSpPr/>
          <p:nvPr/>
        </p:nvCxnSpPr>
        <p:spPr>
          <a:xfrm flipH="1">
            <a:off x="4510216" y="1259635"/>
            <a:ext cx="0" cy="381670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9" name="Picture 18">
            <a:extLst>
              <a:ext uri="{FF2B5EF4-FFF2-40B4-BE49-F238E27FC236}">
                <a16:creationId xmlns:a16="http://schemas.microsoft.com/office/drawing/2014/main" id="{5C12F24C-6E65-4F2B-B4EB-D8ECB51EFF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2048" y="3865140"/>
            <a:ext cx="1826061" cy="1217374"/>
          </a:xfrm>
          <a:prstGeom prst="rect">
            <a:avLst/>
          </a:prstGeom>
          <a:ln w="1905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6514B062-6551-47E1-BBA4-49143E6832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563046" y="5237389"/>
            <a:ext cx="1749726" cy="1093579"/>
          </a:xfrm>
          <a:prstGeom prst="rect">
            <a:avLst/>
          </a:prstGeom>
        </p:spPr>
      </p:pic>
      <p:pic>
        <p:nvPicPr>
          <p:cNvPr id="21" name="Picture 20" descr="A picture containing person, holding, using, hand&#10;&#10;Description automatically generated">
            <a:extLst>
              <a:ext uri="{FF2B5EF4-FFF2-40B4-BE49-F238E27FC236}">
                <a16:creationId xmlns:a16="http://schemas.microsoft.com/office/drawing/2014/main" id="{4CEA41DD-E4EF-49E4-814A-1B829370BFC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051" y="2492891"/>
            <a:ext cx="1826060" cy="1217373"/>
          </a:xfrm>
          <a:prstGeom prst="rect">
            <a:avLst/>
          </a:prstGeom>
          <a:ln w="1905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2" name="Picture 21" descr="A close up of a screen&#10;&#10;Description automatically generated">
            <a:extLst>
              <a:ext uri="{FF2B5EF4-FFF2-40B4-BE49-F238E27FC236}">
                <a16:creationId xmlns:a16="http://schemas.microsoft.com/office/drawing/2014/main" id="{E3718D0F-859E-4127-9085-C9CD85834AC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061" y="1115964"/>
            <a:ext cx="1826053" cy="1222051"/>
          </a:xfrm>
          <a:prstGeom prst="rect">
            <a:avLst/>
          </a:prstGeom>
          <a:ln w="1905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D9D9829F-C3A2-4156-BA81-7D9BDB0EDF8D}"/>
              </a:ext>
            </a:extLst>
          </p:cNvPr>
          <p:cNvSpPr txBox="1"/>
          <p:nvPr/>
        </p:nvSpPr>
        <p:spPr>
          <a:xfrm>
            <a:off x="1445623" y="6396344"/>
            <a:ext cx="2950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/>
              <a:t>www.st.com/STM32Trust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ADC17E95-3AE5-4FA3-AD6B-36FA380B99BF}"/>
              </a:ext>
            </a:extLst>
          </p:cNvPr>
          <p:cNvSpPr/>
          <p:nvPr/>
        </p:nvSpPr>
        <p:spPr>
          <a:xfrm>
            <a:off x="8238324" y="3271520"/>
            <a:ext cx="3598950" cy="3352002"/>
          </a:xfrm>
          <a:prstGeom prst="roundRect">
            <a:avLst>
              <a:gd name="adj" fmla="val 3335"/>
            </a:avLst>
          </a:prstGeom>
          <a:ln w="28575">
            <a:solidFill>
              <a:srgbClr val="3DB3E4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>
              <a:buClr>
                <a:schemeClr val="bg1"/>
              </a:buClr>
            </a:pPr>
            <a:r>
              <a:rPr lang="en-US"/>
              <a:t>STM32L5  Example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3DAC2C11-3018-4893-9F52-CDCBB411B92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9182" y="3699727"/>
            <a:ext cx="1003596" cy="967566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6575637-3714-414C-81EB-BEE894EAD51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9040" y="3682737"/>
            <a:ext cx="1003596" cy="967566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746BFB83-2634-4727-BADA-3415D89A85D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3963" y="4753606"/>
            <a:ext cx="934033" cy="967566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335B95FC-A5AC-423C-A142-B94CEB581180}"/>
              </a:ext>
            </a:extLst>
          </p:cNvPr>
          <p:cNvSpPr/>
          <p:nvPr/>
        </p:nvSpPr>
        <p:spPr>
          <a:xfrm>
            <a:off x="8693776" y="5904485"/>
            <a:ext cx="2832611" cy="56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00" b="1">
                <a:latin typeface="Segoe UI" panose="020B0502040204020203" pitchFamily="34" charset="0"/>
              </a:rPr>
              <a:t>STM32L5 TRNG</a:t>
            </a:r>
          </a:p>
          <a:p>
            <a:pPr algn="ctr"/>
            <a:r>
              <a:rPr lang="en-US" sz="1000">
                <a:latin typeface="Segoe UI" panose="020B0502040204020203" pitchFamily="34" charset="0"/>
              </a:rPr>
              <a:t>pre-certified NIST SP800-90B. + German BSI statistical tests of AIS-31 (T0 to T8).</a:t>
            </a:r>
            <a:endParaRPr lang="en-US" sz="1000" b="0" i="0">
              <a:effectLst/>
              <a:latin typeface="Segoe UI" panose="020B05020402040202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2BCDD7B-4DA4-44AC-A1AC-641A467D09D3}"/>
              </a:ext>
            </a:extLst>
          </p:cNvPr>
          <p:cNvSpPr txBox="1"/>
          <p:nvPr/>
        </p:nvSpPr>
        <p:spPr>
          <a:xfrm>
            <a:off x="10413500" y="5168291"/>
            <a:ext cx="1264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/>
              <a:t>还有更多</a:t>
            </a:r>
            <a:r>
              <a:rPr lang="en-US" sz="1400"/>
              <a:t>…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CAA6787-1992-4BC6-9BEE-EED4598EB9F2}"/>
              </a:ext>
            </a:extLst>
          </p:cNvPr>
          <p:cNvGrpSpPr/>
          <p:nvPr/>
        </p:nvGrpSpPr>
        <p:grpSpPr>
          <a:xfrm flipH="1">
            <a:off x="4829031" y="1808595"/>
            <a:ext cx="1200150" cy="1028700"/>
            <a:chOff x="297873" y="1902690"/>
            <a:chExt cx="1600200" cy="1371600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5B19B0CC-AB3B-4D2B-B9AB-9B74487C2A30}"/>
                </a:ext>
              </a:extLst>
            </p:cNvPr>
            <p:cNvSpPr/>
            <p:nvPr/>
          </p:nvSpPr>
          <p:spPr>
            <a:xfrm>
              <a:off x="526473" y="1902690"/>
              <a:ext cx="1371600" cy="1371600"/>
            </a:xfrm>
            <a:prstGeom prst="rect">
              <a:avLst/>
            </a:prstGeom>
            <a:solidFill>
              <a:srgbClr val="3DB3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t"/>
            <a:lstStyle/>
            <a:p>
              <a:pPr algn="ctr">
                <a:buClr>
                  <a:schemeClr val="bg1"/>
                </a:buClr>
              </a:pPr>
              <a:r>
                <a:rPr lang="zh-CN" altLang="en-US" sz="1600"/>
                <a:t>丰富经验</a:t>
              </a:r>
              <a:endParaRPr lang="en-US" sz="1400"/>
            </a:p>
            <a:p>
              <a:pPr algn="ctr">
                <a:buClr>
                  <a:schemeClr val="bg1"/>
                </a:buClr>
              </a:pPr>
              <a:endParaRPr lang="en-US" sz="1400"/>
            </a:p>
            <a:p>
              <a:pPr algn="ctr">
                <a:buClr>
                  <a:schemeClr val="bg1"/>
                </a:buClr>
              </a:pPr>
              <a:r>
                <a:rPr lang="en-US" sz="1200"/>
                <a:t>(</a:t>
              </a:r>
              <a:r>
                <a:rPr lang="zh-CN" altLang="en-US" sz="1200"/>
                <a:t>安全功能</a:t>
              </a:r>
              <a:r>
                <a:rPr lang="en-US" sz="1200"/>
                <a:t>…)</a:t>
              </a:r>
              <a:r>
                <a:rPr lang="en-US" sz="1400"/>
                <a:t> </a:t>
              </a:r>
            </a:p>
            <a:p>
              <a:pPr algn="ctr">
                <a:buClr>
                  <a:schemeClr val="bg1"/>
                </a:buClr>
              </a:pPr>
              <a:endParaRPr lang="en-US" sz="1400"/>
            </a:p>
            <a:p>
              <a:pPr algn="ctr">
                <a:buClr>
                  <a:schemeClr val="bg1"/>
                </a:buClr>
              </a:pPr>
              <a:endParaRPr lang="en-US" sz="1400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39816E29-815F-4972-B757-4C6F525E5949}"/>
                </a:ext>
              </a:extLst>
            </p:cNvPr>
            <p:cNvSpPr/>
            <p:nvPr/>
          </p:nvSpPr>
          <p:spPr>
            <a:xfrm>
              <a:off x="297873" y="2359890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chemeClr val="bg1"/>
                </a:buClr>
              </a:pPr>
              <a:endParaRPr lang="en-US" err="1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945DA21F-64B3-4AB2-9F5C-4C7F052B8854}"/>
              </a:ext>
            </a:extLst>
          </p:cNvPr>
          <p:cNvGrpSpPr/>
          <p:nvPr/>
        </p:nvGrpSpPr>
        <p:grpSpPr>
          <a:xfrm>
            <a:off x="5954529" y="1808595"/>
            <a:ext cx="1371600" cy="1028700"/>
            <a:chOff x="297873" y="1902690"/>
            <a:chExt cx="1828800" cy="1371600"/>
          </a:xfrm>
        </p:grpSpPr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9AA4074C-B714-40AC-B1B0-E3C837FE45CE}"/>
                </a:ext>
              </a:extLst>
            </p:cNvPr>
            <p:cNvSpPr/>
            <p:nvPr/>
          </p:nvSpPr>
          <p:spPr>
            <a:xfrm>
              <a:off x="297873" y="2359890"/>
              <a:ext cx="457200" cy="457200"/>
            </a:xfrm>
            <a:prstGeom prst="ellipse">
              <a:avLst/>
            </a:prstGeom>
            <a:solidFill>
              <a:srgbClr val="3DB3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chemeClr val="bg1"/>
                </a:buClr>
              </a:pPr>
              <a:endParaRPr lang="en-US" err="1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F71B24E0-A929-400A-89CA-63D1D95C2665}"/>
                </a:ext>
              </a:extLst>
            </p:cNvPr>
            <p:cNvSpPr/>
            <p:nvPr/>
          </p:nvSpPr>
          <p:spPr>
            <a:xfrm>
              <a:off x="526473" y="1902690"/>
              <a:ext cx="1371600" cy="1371600"/>
            </a:xfrm>
            <a:prstGeom prst="rect">
              <a:avLst/>
            </a:prstGeom>
            <a:solidFill>
              <a:srgbClr val="3DB3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t"/>
            <a:lstStyle/>
            <a:p>
              <a:pPr algn="ctr">
                <a:buClr>
                  <a:schemeClr val="bg1"/>
                </a:buClr>
              </a:pPr>
              <a:r>
                <a:rPr lang="zh-CN" altLang="en-US" sz="1600"/>
                <a:t>设计工具</a:t>
              </a:r>
              <a:endParaRPr lang="en-US" altLang="zh-CN" sz="1600"/>
            </a:p>
            <a:p>
              <a:pPr algn="ctr">
                <a:buClr>
                  <a:schemeClr val="bg1"/>
                </a:buClr>
              </a:pPr>
              <a:endParaRPr lang="en-US" altLang="zh-CN" sz="1400"/>
            </a:p>
            <a:p>
              <a:pPr algn="ctr">
                <a:buClr>
                  <a:schemeClr val="bg1"/>
                </a:buClr>
              </a:pPr>
              <a:endParaRPr lang="en-US" sz="800"/>
            </a:p>
            <a:p>
              <a:pPr algn="ctr">
                <a:buClr>
                  <a:schemeClr val="bg1"/>
                </a:buClr>
              </a:pPr>
              <a:r>
                <a:rPr lang="en-US" sz="1100"/>
                <a:t>(STM32Cube</a:t>
              </a:r>
              <a:br>
                <a:rPr lang="en-US" sz="1100"/>
              </a:br>
              <a:r>
                <a:rPr lang="en-US" sz="1100"/>
                <a:t>Programmer…)</a:t>
              </a:r>
              <a:endParaRPr lang="en-US" sz="1400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AD595DD3-A85C-47BD-9EBB-A4C83A217BCE}"/>
                </a:ext>
              </a:extLst>
            </p:cNvPr>
            <p:cNvSpPr/>
            <p:nvPr/>
          </p:nvSpPr>
          <p:spPr>
            <a:xfrm>
              <a:off x="1669473" y="2359890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chemeClr val="bg1"/>
                </a:buClr>
              </a:pPr>
              <a:endParaRPr lang="en-US" err="1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34B5F49D-4260-4F87-8D90-410226914F80}"/>
              </a:ext>
            </a:extLst>
          </p:cNvPr>
          <p:cNvGrpSpPr/>
          <p:nvPr/>
        </p:nvGrpSpPr>
        <p:grpSpPr>
          <a:xfrm>
            <a:off x="7251477" y="1822738"/>
            <a:ext cx="1371600" cy="1028700"/>
            <a:chOff x="297873" y="1902690"/>
            <a:chExt cx="1828800" cy="1371600"/>
          </a:xfrm>
        </p:grpSpPr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5FE93E46-FF89-4D4F-A0F5-ECCA8B55156C}"/>
                </a:ext>
              </a:extLst>
            </p:cNvPr>
            <p:cNvSpPr/>
            <p:nvPr/>
          </p:nvSpPr>
          <p:spPr>
            <a:xfrm>
              <a:off x="297873" y="2359890"/>
              <a:ext cx="457200" cy="457200"/>
            </a:xfrm>
            <a:prstGeom prst="ellipse">
              <a:avLst/>
            </a:prstGeom>
            <a:solidFill>
              <a:srgbClr val="3DB3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chemeClr val="bg1"/>
                </a:buClr>
              </a:pPr>
              <a:endParaRPr lang="en-US" err="1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051D5C5C-3AA5-4BCE-BA01-1F1BE03D1914}"/>
                </a:ext>
              </a:extLst>
            </p:cNvPr>
            <p:cNvSpPr/>
            <p:nvPr/>
          </p:nvSpPr>
          <p:spPr>
            <a:xfrm>
              <a:off x="526473" y="1902690"/>
              <a:ext cx="1371600" cy="1371600"/>
            </a:xfrm>
            <a:prstGeom prst="rect">
              <a:avLst/>
            </a:prstGeom>
            <a:solidFill>
              <a:srgbClr val="3DB3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>
                <a:buClr>
                  <a:schemeClr val="bg1"/>
                </a:buClr>
              </a:pPr>
              <a:r>
                <a:rPr lang="zh-CN" altLang="en-US" sz="1600"/>
                <a:t>即用型解决方案</a:t>
              </a:r>
              <a:endParaRPr lang="en-US" altLang="zh-CN" sz="1600"/>
            </a:p>
            <a:p>
              <a:pPr algn="ctr">
                <a:buClr>
                  <a:schemeClr val="bg1"/>
                </a:buClr>
              </a:pPr>
              <a:endParaRPr lang="en-US" altLang="zh-CN" sz="1400"/>
            </a:p>
            <a:p>
              <a:pPr algn="ctr">
                <a:buClr>
                  <a:schemeClr val="bg1"/>
                </a:buClr>
              </a:pPr>
              <a:r>
                <a:rPr lang="en-US" sz="1200"/>
                <a:t>(SFI…)</a:t>
              </a:r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109FA81F-CAF5-4A35-BC3E-91DB887FE219}"/>
                </a:ext>
              </a:extLst>
            </p:cNvPr>
            <p:cNvSpPr/>
            <p:nvPr/>
          </p:nvSpPr>
          <p:spPr>
            <a:xfrm>
              <a:off x="1669473" y="2359890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chemeClr val="bg1"/>
                </a:buClr>
              </a:pPr>
              <a:endParaRPr lang="en-US" err="1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43960690-7015-4169-8EFB-1523F89FC7D9}"/>
              </a:ext>
            </a:extLst>
          </p:cNvPr>
          <p:cNvGrpSpPr/>
          <p:nvPr/>
        </p:nvGrpSpPr>
        <p:grpSpPr>
          <a:xfrm>
            <a:off x="8548425" y="1822738"/>
            <a:ext cx="1371600" cy="1028700"/>
            <a:chOff x="297873" y="1902690"/>
            <a:chExt cx="1828800" cy="1371600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5C4A1788-7CAD-41C8-9ADA-F21038179F42}"/>
                </a:ext>
              </a:extLst>
            </p:cNvPr>
            <p:cNvSpPr/>
            <p:nvPr/>
          </p:nvSpPr>
          <p:spPr>
            <a:xfrm>
              <a:off x="526473" y="1902690"/>
              <a:ext cx="1371600" cy="1371600"/>
            </a:xfrm>
            <a:prstGeom prst="rect">
              <a:avLst/>
            </a:prstGeom>
            <a:solidFill>
              <a:srgbClr val="3DB3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chemeClr val="bg1"/>
                </a:buClr>
              </a:pPr>
              <a:r>
                <a:rPr lang="zh-CN" altLang="en-US" sz="1600"/>
                <a:t>支持众多</a:t>
              </a:r>
              <a:r>
                <a:rPr lang="en-US" sz="1600"/>
                <a:t> STM32</a:t>
              </a:r>
            </a:p>
            <a:p>
              <a:pPr algn="ctr">
                <a:buClr>
                  <a:schemeClr val="bg1"/>
                </a:buClr>
              </a:pPr>
              <a:r>
                <a:rPr lang="zh-CN" altLang="en-US" sz="1600"/>
                <a:t>产品线</a:t>
              </a:r>
              <a:endParaRPr lang="en-US" sz="1600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450F50AA-8EE6-415E-BE20-9DBB665D3A9C}"/>
                </a:ext>
              </a:extLst>
            </p:cNvPr>
            <p:cNvSpPr/>
            <p:nvPr/>
          </p:nvSpPr>
          <p:spPr>
            <a:xfrm>
              <a:off x="1669473" y="2359890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chemeClr val="bg1"/>
                </a:buClr>
              </a:pPr>
              <a:endParaRPr lang="en-US" err="1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0D7FBD0D-934E-4BF1-A896-96FF37819C79}"/>
                </a:ext>
              </a:extLst>
            </p:cNvPr>
            <p:cNvSpPr/>
            <p:nvPr/>
          </p:nvSpPr>
          <p:spPr>
            <a:xfrm>
              <a:off x="297873" y="2359890"/>
              <a:ext cx="457200" cy="457200"/>
            </a:xfrm>
            <a:prstGeom prst="ellipse">
              <a:avLst/>
            </a:prstGeom>
            <a:solidFill>
              <a:srgbClr val="3DB3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chemeClr val="bg1"/>
                </a:buClr>
              </a:pPr>
              <a:endParaRPr lang="en-US" err="1"/>
            </a:p>
          </p:txBody>
        </p:sp>
      </p:grpSp>
      <p:pic>
        <p:nvPicPr>
          <p:cNvPr id="49" name="Picture 48">
            <a:extLst>
              <a:ext uri="{FF2B5EF4-FFF2-40B4-BE49-F238E27FC236}">
                <a16:creationId xmlns:a16="http://schemas.microsoft.com/office/drawing/2014/main" id="{8C096615-221C-461E-9FBB-1B157CB56BA6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845373" y="1806831"/>
            <a:ext cx="1201016" cy="102421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CE21AE1-536A-462E-BBD9-A8854CBD3257}"/>
              </a:ext>
            </a:extLst>
          </p:cNvPr>
          <p:cNvSpPr txBox="1"/>
          <p:nvPr/>
        </p:nvSpPr>
        <p:spPr>
          <a:xfrm>
            <a:off x="10061303" y="2113298"/>
            <a:ext cx="9363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>
                <a:solidFill>
                  <a:schemeClr val="bg1"/>
                </a:solidFill>
              </a:rPr>
              <a:t>客户应用</a:t>
            </a:r>
            <a:endParaRPr lang="en-US" sz="1400">
              <a:solidFill>
                <a:schemeClr val="bg1"/>
              </a:solidFill>
            </a:endParaRPr>
          </a:p>
        </p:txBody>
      </p:sp>
      <p:sp>
        <p:nvSpPr>
          <p:cNvPr id="9" name="Right Brace 8">
            <a:extLst>
              <a:ext uri="{FF2B5EF4-FFF2-40B4-BE49-F238E27FC236}">
                <a16:creationId xmlns:a16="http://schemas.microsoft.com/office/drawing/2014/main" id="{3461BC00-0569-4F0E-A98B-7BB955D6A063}"/>
              </a:ext>
            </a:extLst>
          </p:cNvPr>
          <p:cNvSpPr/>
          <p:nvPr/>
        </p:nvSpPr>
        <p:spPr>
          <a:xfrm rot="5400000">
            <a:off x="6904774" y="586377"/>
            <a:ext cx="788937" cy="5092257"/>
          </a:xfrm>
          <a:prstGeom prst="rightBrace">
            <a:avLst>
              <a:gd name="adj1" fmla="val 8333"/>
              <a:gd name="adj2" fmla="val 50987"/>
            </a:avLst>
          </a:prstGeom>
          <a:ln w="22225">
            <a:solidFill>
              <a:srgbClr val="3DB3E4"/>
            </a:solidFill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770255"/>
      </p:ext>
    </p:extLst>
  </p:cSld>
  <p:clrMapOvr>
    <a:masterClrMapping/>
  </p:clrMapOvr>
  <p:transition spd="slow"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77CFB902-8957-46F5-9121-D42DA966A835}"/>
              </a:ext>
            </a:extLst>
          </p:cNvPr>
          <p:cNvSpPr/>
          <p:nvPr/>
        </p:nvSpPr>
        <p:spPr>
          <a:xfrm>
            <a:off x="1" y="1304986"/>
            <a:ext cx="6096000" cy="555291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buClr>
                <a:schemeClr val="bg1"/>
              </a:buClr>
            </a:pPr>
            <a:endParaRPr lang="en-US" sz="1799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1FD775C-B00F-42D7-BADE-560754999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7" y="-1"/>
            <a:ext cx="11609159" cy="1304925"/>
          </a:xfrm>
        </p:spPr>
        <p:txBody>
          <a:bodyPr anchor="ctr"/>
          <a:lstStyle/>
          <a:p>
            <a:pPr>
              <a:spcAft>
                <a:spcPct val="0"/>
              </a:spcAft>
            </a:pPr>
            <a:r>
              <a:rPr lang="en-US">
                <a:solidFill>
                  <a:srgbClr val="03234B"/>
                </a:solidFill>
                <a:latin typeface="Arial" panose="020B0604020202020204" pitchFamily="34" charset="0"/>
              </a:rPr>
              <a:t>Applications are more and more demanding!</a:t>
            </a:r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914353DB-91EE-4E37-A280-2B26A0B7A2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31558" y="6094623"/>
            <a:ext cx="990025" cy="763185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4D835E09-978F-460A-8CB5-93E22C9E5691}"/>
              </a:ext>
            </a:extLst>
          </p:cNvPr>
          <p:cNvGrpSpPr/>
          <p:nvPr/>
        </p:nvGrpSpPr>
        <p:grpSpPr>
          <a:xfrm>
            <a:off x="476442" y="1631031"/>
            <a:ext cx="1490281" cy="1493511"/>
            <a:chOff x="476565" y="1447800"/>
            <a:chExt cx="1490669" cy="1493900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EBD59366-D68F-4632-B0EA-3B983CD97EBA}"/>
                </a:ext>
              </a:extLst>
            </p:cNvPr>
            <p:cNvSpPr/>
            <p:nvPr/>
          </p:nvSpPr>
          <p:spPr>
            <a:xfrm>
              <a:off x="868680" y="1447800"/>
              <a:ext cx="883920" cy="853440"/>
            </a:xfrm>
            <a:custGeom>
              <a:avLst/>
              <a:gdLst>
                <a:gd name="connsiteX0" fmla="*/ 0 w 883920"/>
                <a:gd name="connsiteY0" fmla="*/ 38100 h 853440"/>
                <a:gd name="connsiteX1" fmla="*/ 213360 w 883920"/>
                <a:gd name="connsiteY1" fmla="*/ 129540 h 853440"/>
                <a:gd name="connsiteX2" fmla="*/ 441960 w 883920"/>
                <a:gd name="connsiteY2" fmla="*/ 373380 h 853440"/>
                <a:gd name="connsiteX3" fmla="*/ 617220 w 883920"/>
                <a:gd name="connsiteY3" fmla="*/ 678180 h 853440"/>
                <a:gd name="connsiteX4" fmla="*/ 678180 w 883920"/>
                <a:gd name="connsiteY4" fmla="*/ 853440 h 853440"/>
                <a:gd name="connsiteX5" fmla="*/ 883920 w 883920"/>
                <a:gd name="connsiteY5" fmla="*/ 777240 h 853440"/>
                <a:gd name="connsiteX6" fmla="*/ 731520 w 883920"/>
                <a:gd name="connsiteY6" fmla="*/ 426720 h 853440"/>
                <a:gd name="connsiteX7" fmla="*/ 533400 w 883920"/>
                <a:gd name="connsiteY7" fmla="*/ 167640 h 853440"/>
                <a:gd name="connsiteX8" fmla="*/ 358140 w 883920"/>
                <a:gd name="connsiteY8" fmla="*/ 30480 h 853440"/>
                <a:gd name="connsiteX9" fmla="*/ 289560 w 883920"/>
                <a:gd name="connsiteY9" fmla="*/ 0 h 853440"/>
                <a:gd name="connsiteX10" fmla="*/ 53340 w 883920"/>
                <a:gd name="connsiteY10" fmla="*/ 38100 h 853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83920" h="853440">
                  <a:moveTo>
                    <a:pt x="0" y="38100"/>
                  </a:moveTo>
                  <a:lnTo>
                    <a:pt x="213360" y="129540"/>
                  </a:lnTo>
                  <a:lnTo>
                    <a:pt x="441960" y="373380"/>
                  </a:lnTo>
                  <a:lnTo>
                    <a:pt x="617220" y="678180"/>
                  </a:lnTo>
                  <a:lnTo>
                    <a:pt x="678180" y="853440"/>
                  </a:lnTo>
                  <a:lnTo>
                    <a:pt x="883920" y="777240"/>
                  </a:lnTo>
                  <a:lnTo>
                    <a:pt x="731520" y="426720"/>
                  </a:lnTo>
                  <a:lnTo>
                    <a:pt x="533400" y="167640"/>
                  </a:lnTo>
                  <a:lnTo>
                    <a:pt x="358140" y="30480"/>
                  </a:lnTo>
                  <a:lnTo>
                    <a:pt x="289560" y="0"/>
                  </a:lnTo>
                  <a:lnTo>
                    <a:pt x="53340" y="38100"/>
                  </a:lnTo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799"/>
            </a:p>
          </p:txBody>
        </p:sp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5E109244-415B-49AC-97B0-56B17D1D8B2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76565" y="1451031"/>
              <a:ext cx="1490669" cy="1490669"/>
            </a:xfrm>
            <a:prstGeom prst="rect">
              <a:avLst/>
            </a:prstGeom>
          </p:spPr>
        </p:pic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81144666-13BD-4327-9FF3-946995D0AA17}"/>
              </a:ext>
            </a:extLst>
          </p:cNvPr>
          <p:cNvGrpSpPr/>
          <p:nvPr/>
        </p:nvGrpSpPr>
        <p:grpSpPr>
          <a:xfrm>
            <a:off x="-9522" y="3792473"/>
            <a:ext cx="2145741" cy="2145741"/>
            <a:chOff x="-9525" y="3793362"/>
            <a:chExt cx="2146300" cy="2146300"/>
          </a:xfrm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53342E4A-929D-4712-8B20-35B0100A5AA0}"/>
                </a:ext>
              </a:extLst>
            </p:cNvPr>
            <p:cNvSpPr/>
            <p:nvPr/>
          </p:nvSpPr>
          <p:spPr>
            <a:xfrm>
              <a:off x="708660" y="3962400"/>
              <a:ext cx="708660" cy="998220"/>
            </a:xfrm>
            <a:custGeom>
              <a:avLst/>
              <a:gdLst>
                <a:gd name="connsiteX0" fmla="*/ 30480 w 708660"/>
                <a:gd name="connsiteY0" fmla="*/ 68580 h 998220"/>
                <a:gd name="connsiteX1" fmla="*/ 0 w 708660"/>
                <a:gd name="connsiteY1" fmla="*/ 723900 h 998220"/>
                <a:gd name="connsiteX2" fmla="*/ 83820 w 708660"/>
                <a:gd name="connsiteY2" fmla="*/ 967740 h 998220"/>
                <a:gd name="connsiteX3" fmla="*/ 335280 w 708660"/>
                <a:gd name="connsiteY3" fmla="*/ 998220 h 998220"/>
                <a:gd name="connsiteX4" fmla="*/ 594360 w 708660"/>
                <a:gd name="connsiteY4" fmla="*/ 944880 h 998220"/>
                <a:gd name="connsiteX5" fmla="*/ 693420 w 708660"/>
                <a:gd name="connsiteY5" fmla="*/ 815340 h 998220"/>
                <a:gd name="connsiteX6" fmla="*/ 708660 w 708660"/>
                <a:gd name="connsiteY6" fmla="*/ 76200 h 998220"/>
                <a:gd name="connsiteX7" fmla="*/ 472440 w 708660"/>
                <a:gd name="connsiteY7" fmla="*/ 0 h 998220"/>
                <a:gd name="connsiteX8" fmla="*/ 129540 w 708660"/>
                <a:gd name="connsiteY8" fmla="*/ 38100 h 998220"/>
                <a:gd name="connsiteX9" fmla="*/ 30480 w 708660"/>
                <a:gd name="connsiteY9" fmla="*/ 68580 h 998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08660" h="998220">
                  <a:moveTo>
                    <a:pt x="30480" y="68580"/>
                  </a:moveTo>
                  <a:lnTo>
                    <a:pt x="0" y="723900"/>
                  </a:lnTo>
                  <a:lnTo>
                    <a:pt x="83820" y="967740"/>
                  </a:lnTo>
                  <a:lnTo>
                    <a:pt x="335280" y="998220"/>
                  </a:lnTo>
                  <a:lnTo>
                    <a:pt x="594360" y="944880"/>
                  </a:lnTo>
                  <a:lnTo>
                    <a:pt x="693420" y="815340"/>
                  </a:lnTo>
                  <a:lnTo>
                    <a:pt x="708660" y="76200"/>
                  </a:lnTo>
                  <a:lnTo>
                    <a:pt x="472440" y="0"/>
                  </a:lnTo>
                  <a:lnTo>
                    <a:pt x="129540" y="38100"/>
                  </a:lnTo>
                  <a:lnTo>
                    <a:pt x="30480" y="685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buClr>
                  <a:schemeClr val="bg1"/>
                </a:buClr>
              </a:pPr>
              <a:endParaRPr lang="en-US" sz="1799"/>
            </a:p>
          </p:txBody>
        </p:sp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F861D1C3-160F-4683-8720-247C8AB8425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-9525" y="3793362"/>
              <a:ext cx="2146300" cy="2146300"/>
            </a:xfrm>
            <a:prstGeom prst="rect">
              <a:avLst/>
            </a:prstGeom>
          </p:spPr>
        </p:pic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81A1B4D6-C575-4785-BEDF-B1F9C73AEA55}"/>
              </a:ext>
            </a:extLst>
          </p:cNvPr>
          <p:cNvGrpSpPr/>
          <p:nvPr/>
        </p:nvGrpSpPr>
        <p:grpSpPr>
          <a:xfrm>
            <a:off x="3700821" y="1617810"/>
            <a:ext cx="1688660" cy="1688660"/>
            <a:chOff x="3701784" y="1434575"/>
            <a:chExt cx="1689100" cy="1689100"/>
          </a:xfrm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744CFDDA-E256-49DB-9257-5C88AAE74FE5}"/>
                </a:ext>
              </a:extLst>
            </p:cNvPr>
            <p:cNvSpPr/>
            <p:nvPr/>
          </p:nvSpPr>
          <p:spPr>
            <a:xfrm>
              <a:off x="3831395" y="1582818"/>
              <a:ext cx="1411165" cy="141116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buClr>
                  <a:schemeClr val="bg1"/>
                </a:buClr>
              </a:pPr>
              <a:endParaRPr lang="en-US" sz="1799"/>
            </a:p>
          </p:txBody>
        </p:sp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1CB02E20-2E67-4301-84A3-4927EC97456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3701784" y="1434575"/>
              <a:ext cx="1689100" cy="1689100"/>
            </a:xfrm>
            <a:prstGeom prst="rect">
              <a:avLst/>
            </a:prstGeom>
          </p:spPr>
        </p:pic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A7938323-D65E-43F5-B881-F51D9263AA38}"/>
              </a:ext>
            </a:extLst>
          </p:cNvPr>
          <p:cNvGrpSpPr/>
          <p:nvPr/>
        </p:nvGrpSpPr>
        <p:grpSpPr>
          <a:xfrm>
            <a:off x="3596726" y="3812938"/>
            <a:ext cx="2286741" cy="2286741"/>
            <a:chOff x="3597661" y="3813831"/>
            <a:chExt cx="2287337" cy="2287337"/>
          </a:xfrm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1A1B7759-6D73-458E-96FF-E3A9859AED1B}"/>
                </a:ext>
              </a:extLst>
            </p:cNvPr>
            <p:cNvSpPr/>
            <p:nvPr/>
          </p:nvSpPr>
          <p:spPr>
            <a:xfrm>
              <a:off x="3741738" y="4102099"/>
              <a:ext cx="1932039" cy="1531705"/>
            </a:xfrm>
            <a:custGeom>
              <a:avLst/>
              <a:gdLst>
                <a:gd name="connsiteX0" fmla="*/ 0 w 1095375"/>
                <a:gd name="connsiteY0" fmla="*/ 381000 h 600075"/>
                <a:gd name="connsiteX1" fmla="*/ 504825 w 1095375"/>
                <a:gd name="connsiteY1" fmla="*/ 0 h 600075"/>
                <a:gd name="connsiteX2" fmla="*/ 1085850 w 1095375"/>
                <a:gd name="connsiteY2" fmla="*/ 133350 h 600075"/>
                <a:gd name="connsiteX3" fmla="*/ 1095375 w 1095375"/>
                <a:gd name="connsiteY3" fmla="*/ 171450 h 600075"/>
                <a:gd name="connsiteX4" fmla="*/ 628650 w 1095375"/>
                <a:gd name="connsiteY4" fmla="*/ 600075 h 600075"/>
                <a:gd name="connsiteX5" fmla="*/ 0 w 1095375"/>
                <a:gd name="connsiteY5" fmla="*/ 381000 h 600075"/>
                <a:gd name="connsiteX0" fmla="*/ 0 w 1138237"/>
                <a:gd name="connsiteY0" fmla="*/ 409575 h 600075"/>
                <a:gd name="connsiteX1" fmla="*/ 547687 w 1138237"/>
                <a:gd name="connsiteY1" fmla="*/ 0 h 600075"/>
                <a:gd name="connsiteX2" fmla="*/ 1128712 w 1138237"/>
                <a:gd name="connsiteY2" fmla="*/ 133350 h 600075"/>
                <a:gd name="connsiteX3" fmla="*/ 1138237 w 1138237"/>
                <a:gd name="connsiteY3" fmla="*/ 171450 h 600075"/>
                <a:gd name="connsiteX4" fmla="*/ 671512 w 1138237"/>
                <a:gd name="connsiteY4" fmla="*/ 600075 h 600075"/>
                <a:gd name="connsiteX5" fmla="*/ 0 w 1138237"/>
                <a:gd name="connsiteY5" fmla="*/ 409575 h 600075"/>
                <a:gd name="connsiteX0" fmla="*/ 0 w 1849437"/>
                <a:gd name="connsiteY0" fmla="*/ 1133475 h 1133475"/>
                <a:gd name="connsiteX1" fmla="*/ 1258887 w 1849437"/>
                <a:gd name="connsiteY1" fmla="*/ 0 h 1133475"/>
                <a:gd name="connsiteX2" fmla="*/ 1839912 w 1849437"/>
                <a:gd name="connsiteY2" fmla="*/ 133350 h 1133475"/>
                <a:gd name="connsiteX3" fmla="*/ 1849437 w 1849437"/>
                <a:gd name="connsiteY3" fmla="*/ 171450 h 1133475"/>
                <a:gd name="connsiteX4" fmla="*/ 1382712 w 1849437"/>
                <a:gd name="connsiteY4" fmla="*/ 600075 h 1133475"/>
                <a:gd name="connsiteX5" fmla="*/ 0 w 1849437"/>
                <a:gd name="connsiteY5" fmla="*/ 1133475 h 1133475"/>
                <a:gd name="connsiteX0" fmla="*/ 0 w 1849437"/>
                <a:gd name="connsiteY0" fmla="*/ 1133475 h 1133475"/>
                <a:gd name="connsiteX1" fmla="*/ 1258887 w 1849437"/>
                <a:gd name="connsiteY1" fmla="*/ 0 h 1133475"/>
                <a:gd name="connsiteX2" fmla="*/ 1839912 w 1849437"/>
                <a:gd name="connsiteY2" fmla="*/ 133350 h 1133475"/>
                <a:gd name="connsiteX3" fmla="*/ 1849437 w 1849437"/>
                <a:gd name="connsiteY3" fmla="*/ 171450 h 1133475"/>
                <a:gd name="connsiteX4" fmla="*/ 1382712 w 1849437"/>
                <a:gd name="connsiteY4" fmla="*/ 600075 h 1133475"/>
                <a:gd name="connsiteX5" fmla="*/ 0 w 1849437"/>
                <a:gd name="connsiteY5" fmla="*/ 1133475 h 1133475"/>
                <a:gd name="connsiteX0" fmla="*/ 0 w 1849437"/>
                <a:gd name="connsiteY0" fmla="*/ 1158875 h 1158875"/>
                <a:gd name="connsiteX1" fmla="*/ 1201737 w 1849437"/>
                <a:gd name="connsiteY1" fmla="*/ 0 h 1158875"/>
                <a:gd name="connsiteX2" fmla="*/ 1839912 w 1849437"/>
                <a:gd name="connsiteY2" fmla="*/ 158750 h 1158875"/>
                <a:gd name="connsiteX3" fmla="*/ 1849437 w 1849437"/>
                <a:gd name="connsiteY3" fmla="*/ 196850 h 1158875"/>
                <a:gd name="connsiteX4" fmla="*/ 1382712 w 1849437"/>
                <a:gd name="connsiteY4" fmla="*/ 625475 h 1158875"/>
                <a:gd name="connsiteX5" fmla="*/ 0 w 1849437"/>
                <a:gd name="connsiteY5" fmla="*/ 1158875 h 1158875"/>
                <a:gd name="connsiteX0" fmla="*/ 0 w 1849437"/>
                <a:gd name="connsiteY0" fmla="*/ 1158875 h 1158875"/>
                <a:gd name="connsiteX1" fmla="*/ 1201737 w 1849437"/>
                <a:gd name="connsiteY1" fmla="*/ 0 h 1158875"/>
                <a:gd name="connsiteX2" fmla="*/ 1839912 w 1849437"/>
                <a:gd name="connsiteY2" fmla="*/ 158750 h 1158875"/>
                <a:gd name="connsiteX3" fmla="*/ 1849437 w 1849437"/>
                <a:gd name="connsiteY3" fmla="*/ 196850 h 1158875"/>
                <a:gd name="connsiteX4" fmla="*/ 1382712 w 1849437"/>
                <a:gd name="connsiteY4" fmla="*/ 625475 h 1158875"/>
                <a:gd name="connsiteX5" fmla="*/ 0 w 1849437"/>
                <a:gd name="connsiteY5" fmla="*/ 1158875 h 1158875"/>
                <a:gd name="connsiteX0" fmla="*/ 0 w 1931987"/>
                <a:gd name="connsiteY0" fmla="*/ 1158875 h 1158875"/>
                <a:gd name="connsiteX1" fmla="*/ 1201737 w 1931987"/>
                <a:gd name="connsiteY1" fmla="*/ 0 h 1158875"/>
                <a:gd name="connsiteX2" fmla="*/ 1839912 w 1931987"/>
                <a:gd name="connsiteY2" fmla="*/ 158750 h 1158875"/>
                <a:gd name="connsiteX3" fmla="*/ 1931987 w 1931987"/>
                <a:gd name="connsiteY3" fmla="*/ 342900 h 1158875"/>
                <a:gd name="connsiteX4" fmla="*/ 1382712 w 1931987"/>
                <a:gd name="connsiteY4" fmla="*/ 625475 h 1158875"/>
                <a:gd name="connsiteX5" fmla="*/ 0 w 1931987"/>
                <a:gd name="connsiteY5" fmla="*/ 1158875 h 1158875"/>
                <a:gd name="connsiteX0" fmla="*/ 0 w 1954212"/>
                <a:gd name="connsiteY0" fmla="*/ 1158875 h 1158875"/>
                <a:gd name="connsiteX1" fmla="*/ 1201737 w 1954212"/>
                <a:gd name="connsiteY1" fmla="*/ 0 h 1158875"/>
                <a:gd name="connsiteX2" fmla="*/ 1954212 w 1954212"/>
                <a:gd name="connsiteY2" fmla="*/ 139700 h 1158875"/>
                <a:gd name="connsiteX3" fmla="*/ 1931987 w 1954212"/>
                <a:gd name="connsiteY3" fmla="*/ 342900 h 1158875"/>
                <a:gd name="connsiteX4" fmla="*/ 1382712 w 1954212"/>
                <a:gd name="connsiteY4" fmla="*/ 625475 h 1158875"/>
                <a:gd name="connsiteX5" fmla="*/ 0 w 1954212"/>
                <a:gd name="connsiteY5" fmla="*/ 1158875 h 1158875"/>
                <a:gd name="connsiteX0" fmla="*/ 0 w 1954212"/>
                <a:gd name="connsiteY0" fmla="*/ 1165225 h 1165225"/>
                <a:gd name="connsiteX1" fmla="*/ 1214437 w 1954212"/>
                <a:gd name="connsiteY1" fmla="*/ 0 h 1165225"/>
                <a:gd name="connsiteX2" fmla="*/ 1954212 w 1954212"/>
                <a:gd name="connsiteY2" fmla="*/ 146050 h 1165225"/>
                <a:gd name="connsiteX3" fmla="*/ 1931987 w 1954212"/>
                <a:gd name="connsiteY3" fmla="*/ 349250 h 1165225"/>
                <a:gd name="connsiteX4" fmla="*/ 1382712 w 1954212"/>
                <a:gd name="connsiteY4" fmla="*/ 631825 h 1165225"/>
                <a:gd name="connsiteX5" fmla="*/ 0 w 1954212"/>
                <a:gd name="connsiteY5" fmla="*/ 1165225 h 1165225"/>
                <a:gd name="connsiteX0" fmla="*/ 0 w 1954212"/>
                <a:gd name="connsiteY0" fmla="*/ 1165225 h 1165225"/>
                <a:gd name="connsiteX1" fmla="*/ 1214437 w 1954212"/>
                <a:gd name="connsiteY1" fmla="*/ 0 h 1165225"/>
                <a:gd name="connsiteX2" fmla="*/ 1954212 w 1954212"/>
                <a:gd name="connsiteY2" fmla="*/ 146050 h 1165225"/>
                <a:gd name="connsiteX3" fmla="*/ 1931987 w 1954212"/>
                <a:gd name="connsiteY3" fmla="*/ 349250 h 1165225"/>
                <a:gd name="connsiteX4" fmla="*/ 1382712 w 1954212"/>
                <a:gd name="connsiteY4" fmla="*/ 631825 h 1165225"/>
                <a:gd name="connsiteX5" fmla="*/ 0 w 1954212"/>
                <a:gd name="connsiteY5" fmla="*/ 1165225 h 1165225"/>
                <a:gd name="connsiteX0" fmla="*/ 0 w 1954212"/>
                <a:gd name="connsiteY0" fmla="*/ 1165225 h 1165225"/>
                <a:gd name="connsiteX1" fmla="*/ 1214437 w 1954212"/>
                <a:gd name="connsiteY1" fmla="*/ 0 h 1165225"/>
                <a:gd name="connsiteX2" fmla="*/ 1954212 w 1954212"/>
                <a:gd name="connsiteY2" fmla="*/ 146050 h 1165225"/>
                <a:gd name="connsiteX3" fmla="*/ 1931987 w 1954212"/>
                <a:gd name="connsiteY3" fmla="*/ 349250 h 1165225"/>
                <a:gd name="connsiteX4" fmla="*/ 1382712 w 1954212"/>
                <a:gd name="connsiteY4" fmla="*/ 631825 h 1165225"/>
                <a:gd name="connsiteX5" fmla="*/ 0 w 1954212"/>
                <a:gd name="connsiteY5" fmla="*/ 1165225 h 1165225"/>
                <a:gd name="connsiteX0" fmla="*/ 0 w 1954212"/>
                <a:gd name="connsiteY0" fmla="*/ 1165225 h 1165225"/>
                <a:gd name="connsiteX1" fmla="*/ 1214437 w 1954212"/>
                <a:gd name="connsiteY1" fmla="*/ 0 h 1165225"/>
                <a:gd name="connsiteX2" fmla="*/ 1954212 w 1954212"/>
                <a:gd name="connsiteY2" fmla="*/ 146050 h 1165225"/>
                <a:gd name="connsiteX3" fmla="*/ 1931987 w 1954212"/>
                <a:gd name="connsiteY3" fmla="*/ 349250 h 1165225"/>
                <a:gd name="connsiteX4" fmla="*/ 1954212 w 1954212"/>
                <a:gd name="connsiteY4" fmla="*/ 625475 h 1165225"/>
                <a:gd name="connsiteX5" fmla="*/ 0 w 1954212"/>
                <a:gd name="connsiteY5" fmla="*/ 1165225 h 1165225"/>
                <a:gd name="connsiteX0" fmla="*/ 0 w 1954212"/>
                <a:gd name="connsiteY0" fmla="*/ 1165225 h 1165225"/>
                <a:gd name="connsiteX1" fmla="*/ 1214437 w 1954212"/>
                <a:gd name="connsiteY1" fmla="*/ 0 h 1165225"/>
                <a:gd name="connsiteX2" fmla="*/ 1954212 w 1954212"/>
                <a:gd name="connsiteY2" fmla="*/ 146050 h 1165225"/>
                <a:gd name="connsiteX3" fmla="*/ 1931987 w 1954212"/>
                <a:gd name="connsiteY3" fmla="*/ 349250 h 1165225"/>
                <a:gd name="connsiteX4" fmla="*/ 1954212 w 1954212"/>
                <a:gd name="connsiteY4" fmla="*/ 625475 h 1165225"/>
                <a:gd name="connsiteX5" fmla="*/ 0 w 1954212"/>
                <a:gd name="connsiteY5" fmla="*/ 1165225 h 1165225"/>
                <a:gd name="connsiteX0" fmla="*/ 0 w 1983970"/>
                <a:gd name="connsiteY0" fmla="*/ 1165225 h 1165225"/>
                <a:gd name="connsiteX1" fmla="*/ 1214437 w 1983970"/>
                <a:gd name="connsiteY1" fmla="*/ 0 h 1165225"/>
                <a:gd name="connsiteX2" fmla="*/ 1954212 w 1983970"/>
                <a:gd name="connsiteY2" fmla="*/ 146050 h 1165225"/>
                <a:gd name="connsiteX3" fmla="*/ 1931987 w 1983970"/>
                <a:gd name="connsiteY3" fmla="*/ 349250 h 1165225"/>
                <a:gd name="connsiteX4" fmla="*/ 1954212 w 1983970"/>
                <a:gd name="connsiteY4" fmla="*/ 625475 h 1165225"/>
                <a:gd name="connsiteX5" fmla="*/ 0 w 1983970"/>
                <a:gd name="connsiteY5" fmla="*/ 1165225 h 1165225"/>
                <a:gd name="connsiteX0" fmla="*/ 0 w 1954212"/>
                <a:gd name="connsiteY0" fmla="*/ 1165225 h 1654969"/>
                <a:gd name="connsiteX1" fmla="*/ 1214437 w 1954212"/>
                <a:gd name="connsiteY1" fmla="*/ 0 h 1654969"/>
                <a:gd name="connsiteX2" fmla="*/ 1954212 w 1954212"/>
                <a:gd name="connsiteY2" fmla="*/ 146050 h 1654969"/>
                <a:gd name="connsiteX3" fmla="*/ 1931987 w 1954212"/>
                <a:gd name="connsiteY3" fmla="*/ 349250 h 1654969"/>
                <a:gd name="connsiteX4" fmla="*/ 1090612 w 1954212"/>
                <a:gd name="connsiteY4" fmla="*/ 1470025 h 1654969"/>
                <a:gd name="connsiteX5" fmla="*/ 0 w 1954212"/>
                <a:gd name="connsiteY5" fmla="*/ 1165225 h 1654969"/>
                <a:gd name="connsiteX0" fmla="*/ 0 w 1954212"/>
                <a:gd name="connsiteY0" fmla="*/ 1165225 h 1709519"/>
                <a:gd name="connsiteX1" fmla="*/ 1214437 w 1954212"/>
                <a:gd name="connsiteY1" fmla="*/ 0 h 1709519"/>
                <a:gd name="connsiteX2" fmla="*/ 1954212 w 1954212"/>
                <a:gd name="connsiteY2" fmla="*/ 146050 h 1709519"/>
                <a:gd name="connsiteX3" fmla="*/ 1931987 w 1954212"/>
                <a:gd name="connsiteY3" fmla="*/ 349250 h 1709519"/>
                <a:gd name="connsiteX4" fmla="*/ 1090612 w 1954212"/>
                <a:gd name="connsiteY4" fmla="*/ 1470025 h 1709519"/>
                <a:gd name="connsiteX5" fmla="*/ 0 w 1954212"/>
                <a:gd name="connsiteY5" fmla="*/ 1165225 h 1709519"/>
                <a:gd name="connsiteX0" fmla="*/ 0 w 1954212"/>
                <a:gd name="connsiteY0" fmla="*/ 1165225 h 1522180"/>
                <a:gd name="connsiteX1" fmla="*/ 1214437 w 1954212"/>
                <a:gd name="connsiteY1" fmla="*/ 0 h 1522180"/>
                <a:gd name="connsiteX2" fmla="*/ 1954212 w 1954212"/>
                <a:gd name="connsiteY2" fmla="*/ 146050 h 1522180"/>
                <a:gd name="connsiteX3" fmla="*/ 1931987 w 1954212"/>
                <a:gd name="connsiteY3" fmla="*/ 349250 h 1522180"/>
                <a:gd name="connsiteX4" fmla="*/ 1090612 w 1954212"/>
                <a:gd name="connsiteY4" fmla="*/ 1470025 h 1522180"/>
                <a:gd name="connsiteX5" fmla="*/ 0 w 1954212"/>
                <a:gd name="connsiteY5" fmla="*/ 1165225 h 1522180"/>
                <a:gd name="connsiteX0" fmla="*/ 0 w 1954212"/>
                <a:gd name="connsiteY0" fmla="*/ 1174750 h 1531705"/>
                <a:gd name="connsiteX1" fmla="*/ 1238250 w 1954212"/>
                <a:gd name="connsiteY1" fmla="*/ 0 h 1531705"/>
                <a:gd name="connsiteX2" fmla="*/ 1954212 w 1954212"/>
                <a:gd name="connsiteY2" fmla="*/ 155575 h 1531705"/>
                <a:gd name="connsiteX3" fmla="*/ 1931987 w 1954212"/>
                <a:gd name="connsiteY3" fmla="*/ 358775 h 1531705"/>
                <a:gd name="connsiteX4" fmla="*/ 1090612 w 1954212"/>
                <a:gd name="connsiteY4" fmla="*/ 1479550 h 1531705"/>
                <a:gd name="connsiteX5" fmla="*/ 0 w 1954212"/>
                <a:gd name="connsiteY5" fmla="*/ 1174750 h 1531705"/>
                <a:gd name="connsiteX0" fmla="*/ 0 w 1954212"/>
                <a:gd name="connsiteY0" fmla="*/ 1174750 h 1531705"/>
                <a:gd name="connsiteX1" fmla="*/ 1238250 w 1954212"/>
                <a:gd name="connsiteY1" fmla="*/ 0 h 1531705"/>
                <a:gd name="connsiteX2" fmla="*/ 1954212 w 1954212"/>
                <a:gd name="connsiteY2" fmla="*/ 155575 h 1531705"/>
                <a:gd name="connsiteX3" fmla="*/ 1931987 w 1954212"/>
                <a:gd name="connsiteY3" fmla="*/ 358775 h 1531705"/>
                <a:gd name="connsiteX4" fmla="*/ 1090612 w 1954212"/>
                <a:gd name="connsiteY4" fmla="*/ 1479550 h 1531705"/>
                <a:gd name="connsiteX5" fmla="*/ 0 w 1954212"/>
                <a:gd name="connsiteY5" fmla="*/ 1174750 h 1531705"/>
                <a:gd name="connsiteX0" fmla="*/ 0 w 1944687"/>
                <a:gd name="connsiteY0" fmla="*/ 1174750 h 1531705"/>
                <a:gd name="connsiteX1" fmla="*/ 1238250 w 1944687"/>
                <a:gd name="connsiteY1" fmla="*/ 0 h 1531705"/>
                <a:gd name="connsiteX2" fmla="*/ 1944687 w 1944687"/>
                <a:gd name="connsiteY2" fmla="*/ 177006 h 1531705"/>
                <a:gd name="connsiteX3" fmla="*/ 1931987 w 1944687"/>
                <a:gd name="connsiteY3" fmla="*/ 358775 h 1531705"/>
                <a:gd name="connsiteX4" fmla="*/ 1090612 w 1944687"/>
                <a:gd name="connsiteY4" fmla="*/ 1479550 h 1531705"/>
                <a:gd name="connsiteX5" fmla="*/ 0 w 1944687"/>
                <a:gd name="connsiteY5" fmla="*/ 1174750 h 1531705"/>
                <a:gd name="connsiteX0" fmla="*/ 0 w 1932039"/>
                <a:gd name="connsiteY0" fmla="*/ 1174750 h 1531705"/>
                <a:gd name="connsiteX1" fmla="*/ 1238250 w 1932039"/>
                <a:gd name="connsiteY1" fmla="*/ 0 h 1531705"/>
                <a:gd name="connsiteX2" fmla="*/ 1930399 w 1932039"/>
                <a:gd name="connsiteY2" fmla="*/ 157956 h 1531705"/>
                <a:gd name="connsiteX3" fmla="*/ 1931987 w 1932039"/>
                <a:gd name="connsiteY3" fmla="*/ 358775 h 1531705"/>
                <a:gd name="connsiteX4" fmla="*/ 1090612 w 1932039"/>
                <a:gd name="connsiteY4" fmla="*/ 1479550 h 1531705"/>
                <a:gd name="connsiteX5" fmla="*/ 0 w 1932039"/>
                <a:gd name="connsiteY5" fmla="*/ 1174750 h 1531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32039" h="1531705">
                  <a:moveTo>
                    <a:pt x="0" y="1174750"/>
                  </a:moveTo>
                  <a:cubicBezTo>
                    <a:pt x="679979" y="307975"/>
                    <a:pt x="815446" y="318294"/>
                    <a:pt x="1238250" y="0"/>
                  </a:cubicBezTo>
                  <a:lnTo>
                    <a:pt x="1930399" y="157956"/>
                  </a:lnTo>
                  <a:cubicBezTo>
                    <a:pt x="1930928" y="224896"/>
                    <a:pt x="1931458" y="291835"/>
                    <a:pt x="1931987" y="358775"/>
                  </a:cubicBezTo>
                  <a:cubicBezTo>
                    <a:pt x="1939395" y="450850"/>
                    <a:pt x="1165754" y="1298575"/>
                    <a:pt x="1090612" y="1479550"/>
                  </a:cubicBezTo>
                  <a:cubicBezTo>
                    <a:pt x="394758" y="1646767"/>
                    <a:pt x="505354" y="1375833"/>
                    <a:pt x="0" y="11747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buClr>
                  <a:schemeClr val="bg1"/>
                </a:buClr>
              </a:pPr>
              <a:endParaRPr lang="en-US" sz="1799"/>
            </a:p>
          </p:txBody>
        </p:sp>
        <p:pic>
          <p:nvPicPr>
            <p:cNvPr id="27" name="Graphic 26">
              <a:extLst>
                <a:ext uri="{FF2B5EF4-FFF2-40B4-BE49-F238E27FC236}">
                  <a16:creationId xmlns:a16="http://schemas.microsoft.com/office/drawing/2014/main" id="{EEEDAB6D-5DEB-4ED9-855C-9AB3EE3B3EC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3597661" y="3813831"/>
              <a:ext cx="2287337" cy="2287337"/>
            </a:xfrm>
            <a:prstGeom prst="rect">
              <a:avLst/>
            </a:prstGeom>
          </p:spPr>
        </p:pic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E3C2DFE5-1B08-4A4E-A258-0A26D0565D23}"/>
              </a:ext>
            </a:extLst>
          </p:cNvPr>
          <p:cNvGrpSpPr/>
          <p:nvPr/>
        </p:nvGrpSpPr>
        <p:grpSpPr>
          <a:xfrm>
            <a:off x="2092837" y="3100392"/>
            <a:ext cx="1688660" cy="1688660"/>
            <a:chOff x="2206227" y="2891364"/>
            <a:chExt cx="1689100" cy="1689100"/>
          </a:xfrm>
        </p:grpSpPr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31FB641E-70FD-454F-B94B-14E904DFF1DF}"/>
                </a:ext>
              </a:extLst>
            </p:cNvPr>
            <p:cNvSpPr/>
            <p:nvPr/>
          </p:nvSpPr>
          <p:spPr>
            <a:xfrm>
              <a:off x="2316956" y="3212306"/>
              <a:ext cx="1473994" cy="1047750"/>
            </a:xfrm>
            <a:custGeom>
              <a:avLst/>
              <a:gdLst>
                <a:gd name="connsiteX0" fmla="*/ 0 w 1473994"/>
                <a:gd name="connsiteY0" fmla="*/ 285750 h 1047750"/>
                <a:gd name="connsiteX1" fmla="*/ 9525 w 1473994"/>
                <a:gd name="connsiteY1" fmla="*/ 516732 h 1047750"/>
                <a:gd name="connsiteX2" fmla="*/ 57150 w 1473994"/>
                <a:gd name="connsiteY2" fmla="*/ 628650 h 1047750"/>
                <a:gd name="connsiteX3" fmla="*/ 164307 w 1473994"/>
                <a:gd name="connsiteY3" fmla="*/ 692944 h 1047750"/>
                <a:gd name="connsiteX4" fmla="*/ 261938 w 1473994"/>
                <a:gd name="connsiteY4" fmla="*/ 735807 h 1047750"/>
                <a:gd name="connsiteX5" fmla="*/ 330994 w 1473994"/>
                <a:gd name="connsiteY5" fmla="*/ 895350 h 1047750"/>
                <a:gd name="connsiteX6" fmla="*/ 404813 w 1473994"/>
                <a:gd name="connsiteY6" fmla="*/ 981075 h 1047750"/>
                <a:gd name="connsiteX7" fmla="*/ 564357 w 1473994"/>
                <a:gd name="connsiteY7" fmla="*/ 1038225 h 1047750"/>
                <a:gd name="connsiteX8" fmla="*/ 819150 w 1473994"/>
                <a:gd name="connsiteY8" fmla="*/ 1047750 h 1047750"/>
                <a:gd name="connsiteX9" fmla="*/ 992982 w 1473994"/>
                <a:gd name="connsiteY9" fmla="*/ 1019175 h 1047750"/>
                <a:gd name="connsiteX10" fmla="*/ 1100138 w 1473994"/>
                <a:gd name="connsiteY10" fmla="*/ 966788 h 1047750"/>
                <a:gd name="connsiteX11" fmla="*/ 1143000 w 1473994"/>
                <a:gd name="connsiteY11" fmla="*/ 866775 h 1047750"/>
                <a:gd name="connsiteX12" fmla="*/ 1214438 w 1473994"/>
                <a:gd name="connsiteY12" fmla="*/ 728663 h 1047750"/>
                <a:gd name="connsiteX13" fmla="*/ 1335882 w 1473994"/>
                <a:gd name="connsiteY13" fmla="*/ 678657 h 1047750"/>
                <a:gd name="connsiteX14" fmla="*/ 1431132 w 1473994"/>
                <a:gd name="connsiteY14" fmla="*/ 590550 h 1047750"/>
                <a:gd name="connsiteX15" fmla="*/ 1452563 w 1473994"/>
                <a:gd name="connsiteY15" fmla="*/ 511969 h 1047750"/>
                <a:gd name="connsiteX16" fmla="*/ 1473994 w 1473994"/>
                <a:gd name="connsiteY16" fmla="*/ 409575 h 1047750"/>
                <a:gd name="connsiteX17" fmla="*/ 1469232 w 1473994"/>
                <a:gd name="connsiteY17" fmla="*/ 276225 h 1047750"/>
                <a:gd name="connsiteX18" fmla="*/ 1357313 w 1473994"/>
                <a:gd name="connsiteY18" fmla="*/ 140494 h 1047750"/>
                <a:gd name="connsiteX19" fmla="*/ 1147763 w 1473994"/>
                <a:gd name="connsiteY19" fmla="*/ 52388 h 1047750"/>
                <a:gd name="connsiteX20" fmla="*/ 900113 w 1473994"/>
                <a:gd name="connsiteY20" fmla="*/ 9525 h 1047750"/>
                <a:gd name="connsiteX21" fmla="*/ 659607 w 1473994"/>
                <a:gd name="connsiteY21" fmla="*/ 0 h 1047750"/>
                <a:gd name="connsiteX22" fmla="*/ 473869 w 1473994"/>
                <a:gd name="connsiteY22" fmla="*/ 21432 h 1047750"/>
                <a:gd name="connsiteX23" fmla="*/ 338138 w 1473994"/>
                <a:gd name="connsiteY23" fmla="*/ 50007 h 1047750"/>
                <a:gd name="connsiteX24" fmla="*/ 157163 w 1473994"/>
                <a:gd name="connsiteY24" fmla="*/ 119063 h 1047750"/>
                <a:gd name="connsiteX25" fmla="*/ 59532 w 1473994"/>
                <a:gd name="connsiteY25" fmla="*/ 192882 h 1047750"/>
                <a:gd name="connsiteX26" fmla="*/ 0 w 1473994"/>
                <a:gd name="connsiteY26" fmla="*/ 285750 h 104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473994" h="1047750">
                  <a:moveTo>
                    <a:pt x="0" y="285750"/>
                  </a:moveTo>
                  <a:lnTo>
                    <a:pt x="9525" y="516732"/>
                  </a:lnTo>
                  <a:lnTo>
                    <a:pt x="57150" y="628650"/>
                  </a:lnTo>
                  <a:lnTo>
                    <a:pt x="164307" y="692944"/>
                  </a:lnTo>
                  <a:lnTo>
                    <a:pt x="261938" y="735807"/>
                  </a:lnTo>
                  <a:lnTo>
                    <a:pt x="330994" y="895350"/>
                  </a:lnTo>
                  <a:lnTo>
                    <a:pt x="404813" y="981075"/>
                  </a:lnTo>
                  <a:lnTo>
                    <a:pt x="564357" y="1038225"/>
                  </a:lnTo>
                  <a:lnTo>
                    <a:pt x="819150" y="1047750"/>
                  </a:lnTo>
                  <a:lnTo>
                    <a:pt x="992982" y="1019175"/>
                  </a:lnTo>
                  <a:lnTo>
                    <a:pt x="1100138" y="966788"/>
                  </a:lnTo>
                  <a:lnTo>
                    <a:pt x="1143000" y="866775"/>
                  </a:lnTo>
                  <a:lnTo>
                    <a:pt x="1214438" y="728663"/>
                  </a:lnTo>
                  <a:lnTo>
                    <a:pt x="1335882" y="678657"/>
                  </a:lnTo>
                  <a:lnTo>
                    <a:pt x="1431132" y="590550"/>
                  </a:lnTo>
                  <a:lnTo>
                    <a:pt x="1452563" y="511969"/>
                  </a:lnTo>
                  <a:lnTo>
                    <a:pt x="1473994" y="409575"/>
                  </a:lnTo>
                  <a:lnTo>
                    <a:pt x="1469232" y="276225"/>
                  </a:lnTo>
                  <a:lnTo>
                    <a:pt x="1357313" y="140494"/>
                  </a:lnTo>
                  <a:lnTo>
                    <a:pt x="1147763" y="52388"/>
                  </a:lnTo>
                  <a:lnTo>
                    <a:pt x="900113" y="9525"/>
                  </a:lnTo>
                  <a:lnTo>
                    <a:pt x="659607" y="0"/>
                  </a:lnTo>
                  <a:lnTo>
                    <a:pt x="473869" y="21432"/>
                  </a:lnTo>
                  <a:lnTo>
                    <a:pt x="338138" y="50007"/>
                  </a:lnTo>
                  <a:lnTo>
                    <a:pt x="157163" y="119063"/>
                  </a:lnTo>
                  <a:lnTo>
                    <a:pt x="59532" y="192882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buClr>
                  <a:schemeClr val="bg1"/>
                </a:buClr>
              </a:pPr>
              <a:endParaRPr lang="en-US" sz="1799"/>
            </a:p>
          </p:txBody>
        </p:sp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1897E7AA-D283-4C8B-BF69-956FF528A81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2206227" y="2891364"/>
              <a:ext cx="1689100" cy="1689100"/>
            </a:xfrm>
            <a:prstGeom prst="rect">
              <a:avLst/>
            </a:prstGeom>
          </p:spPr>
        </p:pic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0817A37D-DC0D-40DA-828F-7F0E2F24CD32}"/>
              </a:ext>
            </a:extLst>
          </p:cNvPr>
          <p:cNvSpPr txBox="1"/>
          <p:nvPr/>
        </p:nvSpPr>
        <p:spPr>
          <a:xfrm>
            <a:off x="6240040" y="3537458"/>
            <a:ext cx="5648828" cy="206156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800"/>
              <a:t>Application examples:</a:t>
            </a:r>
          </a:p>
          <a:p>
            <a:pPr marL="342797" indent="-342797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800"/>
              <a:t>Gas and water meter </a:t>
            </a:r>
          </a:p>
          <a:p>
            <a:pPr marL="342797" indent="-342797">
              <a:buFont typeface="Arial" panose="020B0604020202020204" pitchFamily="34" charset="0"/>
              <a:buChar char="•"/>
            </a:pPr>
            <a:r>
              <a:rPr lang="en-US" sz="2800"/>
              <a:t>Fitness band</a:t>
            </a:r>
          </a:p>
          <a:p>
            <a:pPr marL="342797" indent="-342797">
              <a:buFont typeface="Arial" panose="020B0604020202020204" pitchFamily="34" charset="0"/>
              <a:buChar char="•"/>
            </a:pPr>
            <a:r>
              <a:rPr lang="en-US" sz="2800"/>
              <a:t>Medical monitoring devices</a:t>
            </a:r>
          </a:p>
          <a:p>
            <a:pPr marL="342797" indent="-342797">
              <a:buFont typeface="Arial" panose="020B0604020202020204" pitchFamily="34" charset="0"/>
              <a:buChar char="•"/>
            </a:pPr>
            <a:r>
              <a:rPr lang="en-US" sz="2800"/>
              <a:t>POS 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8C892BA9-1B24-42A4-A1B4-2619D778BB7B}"/>
              </a:ext>
            </a:extLst>
          </p:cNvPr>
          <p:cNvSpPr/>
          <p:nvPr/>
        </p:nvSpPr>
        <p:spPr>
          <a:xfrm>
            <a:off x="6222115" y="1315302"/>
            <a:ext cx="5666753" cy="211369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355493">
              <a:lnSpc>
                <a:spcPct val="120000"/>
              </a:lnSpc>
            </a:pPr>
            <a:r>
              <a:rPr lang="en-US" sz="3199" b="1">
                <a:solidFill>
                  <a:schemeClr val="tx1"/>
                </a:solidFill>
              </a:rPr>
              <a:t>more autonomy</a:t>
            </a:r>
          </a:p>
          <a:p>
            <a:pPr marL="355493">
              <a:lnSpc>
                <a:spcPct val="120000"/>
              </a:lnSpc>
            </a:pPr>
            <a:r>
              <a:rPr lang="en-US" sz="3199" b="1">
                <a:solidFill>
                  <a:schemeClr val="tx1"/>
                </a:solidFill>
              </a:rPr>
              <a:t>more integration</a:t>
            </a:r>
          </a:p>
          <a:p>
            <a:pPr marL="355493">
              <a:lnSpc>
                <a:spcPct val="120000"/>
              </a:lnSpc>
            </a:pPr>
            <a:r>
              <a:rPr lang="en-US" sz="3199" b="1">
                <a:solidFill>
                  <a:schemeClr val="tx1"/>
                </a:solidFill>
              </a:rPr>
              <a:t>more security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82C8F2D-F811-469A-90E8-D556C4546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7B169-58CE-4E65-B1F9-ACF9E46440C2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02081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" y="-1"/>
            <a:ext cx="11609159" cy="1304925"/>
          </a:xfrm>
        </p:spPr>
        <p:txBody>
          <a:bodyPr anchor="ctr">
            <a:normAutofit/>
          </a:bodyPr>
          <a:lstStyle/>
          <a:p>
            <a:pPr>
              <a:spcAft>
                <a:spcPct val="0"/>
              </a:spcAft>
            </a:pPr>
            <a:r>
              <a:rPr lang="en-US">
                <a:solidFill>
                  <a:srgbClr val="03234B"/>
                </a:solidFill>
                <a:latin typeface="Arial" panose="020B0604020202020204" pitchFamily="34" charset="0"/>
              </a:rPr>
              <a:t>Extends battery life</a:t>
            </a:r>
          </a:p>
        </p:txBody>
      </p:sp>
      <p:sp>
        <p:nvSpPr>
          <p:cNvPr id="9" name="Content Placeholder 4"/>
          <p:cNvSpPr txBox="1">
            <a:spLocks/>
          </p:cNvSpPr>
          <p:nvPr/>
        </p:nvSpPr>
        <p:spPr>
          <a:xfrm>
            <a:off x="411056" y="2246173"/>
            <a:ext cx="11609539" cy="777038"/>
          </a:xfrm>
          <a:prstGeom prst="rect">
            <a:avLst/>
          </a:prstGeom>
        </p:spPr>
        <p:txBody>
          <a:bodyPr>
            <a:noAutofit/>
          </a:bodyPr>
          <a:lstStyle>
            <a:lvl1pPr marL="177800" indent="-1778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spcAft>
                <a:spcPts val="600"/>
              </a:spcAft>
              <a:buClr>
                <a:schemeClr val="accent1"/>
              </a:buClr>
              <a:buFont typeface="Arial" pitchFamily="34" charset="0"/>
              <a:buChar char="•"/>
              <a:defRPr sz="2000" kern="120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53340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accent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0170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accent3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527175" indent="-155575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200" kern="1200" baseline="0">
                <a:solidFill>
                  <a:srgbClr val="5F5F5F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5033" indent="-265033">
              <a:buClr>
                <a:schemeClr val="tx1"/>
              </a:buClr>
            </a:pPr>
            <a:r>
              <a:rPr lang="en-US" sz="2399">
                <a:solidFill>
                  <a:srgbClr val="03234B"/>
                </a:solidFill>
              </a:rPr>
              <a:t>The STM32U5 provides a </a:t>
            </a:r>
            <a:r>
              <a:rPr lang="en-US" sz="2399" b="1">
                <a:solidFill>
                  <a:srgbClr val="03234B"/>
                </a:solidFill>
              </a:rPr>
              <a:t>large choice of low power modes </a:t>
            </a:r>
            <a:r>
              <a:rPr lang="en-US" sz="2399">
                <a:solidFill>
                  <a:srgbClr val="03234B"/>
                </a:solidFill>
              </a:rPr>
              <a:t>with fast wake-up times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None/>
            </a:pPr>
            <a:r>
              <a:rPr lang="en-US" sz="2399">
                <a:solidFill>
                  <a:srgbClr val="03234B"/>
                </a:solidFill>
              </a:rPr>
              <a:t>See below some examples to illustrate the best-in class power consumption: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74D8D0C-7CC8-4A80-BEB9-E7ABFD4944ED}"/>
              </a:ext>
            </a:extLst>
          </p:cNvPr>
          <p:cNvSpPr/>
          <p:nvPr/>
        </p:nvSpPr>
        <p:spPr>
          <a:xfrm>
            <a:off x="1" y="1307858"/>
            <a:ext cx="8974023" cy="777038"/>
          </a:xfrm>
          <a:prstGeom prst="rect">
            <a:avLst/>
          </a:prstGeom>
          <a:solidFill>
            <a:srgbClr val="0323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93598" tIns="0" rIns="126967" bIns="0" rtlCol="0" anchor="ctr" anchorCtr="0">
            <a:noAutofit/>
          </a:bodyPr>
          <a:lstStyle/>
          <a:p>
            <a:pPr defTabSz="914218">
              <a:buClr>
                <a:srgbClr val="03234B"/>
              </a:buClr>
            </a:pPr>
            <a:r>
              <a:rPr lang="en-US" sz="1999" b="1">
                <a:solidFill>
                  <a:srgbClr val="FFFFFF"/>
                </a:solidFill>
                <a:latin typeface="Arial"/>
              </a:rPr>
              <a:t>Improved flexibility versus existing STM32L series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1C0546A-384F-465A-A47C-426CC644CC6B}"/>
              </a:ext>
            </a:extLst>
          </p:cNvPr>
          <p:cNvGrpSpPr/>
          <p:nvPr/>
        </p:nvGrpSpPr>
        <p:grpSpPr>
          <a:xfrm>
            <a:off x="505488" y="3784798"/>
            <a:ext cx="11309580" cy="2165497"/>
            <a:chOff x="1202372" y="3534833"/>
            <a:chExt cx="10433505" cy="2166061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8352DB04-2232-419B-9853-EAA897EE49D1}"/>
                </a:ext>
              </a:extLst>
            </p:cNvPr>
            <p:cNvGrpSpPr/>
            <p:nvPr/>
          </p:nvGrpSpPr>
          <p:grpSpPr>
            <a:xfrm>
              <a:off x="1202372" y="3534833"/>
              <a:ext cx="10433505" cy="2166061"/>
              <a:chOff x="4851400" y="3023899"/>
              <a:chExt cx="37420455" cy="1675872"/>
            </a:xfrm>
          </p:grpSpPr>
          <p:sp>
            <p:nvSpPr>
              <p:cNvPr id="6" name="Arrow: Pentagon 5">
                <a:extLst>
                  <a:ext uri="{FF2B5EF4-FFF2-40B4-BE49-F238E27FC236}">
                    <a16:creationId xmlns:a16="http://schemas.microsoft.com/office/drawing/2014/main" id="{A9E69D95-593B-4F57-9C10-2A5E0DE9D4CE}"/>
                  </a:ext>
                </a:extLst>
              </p:cNvPr>
              <p:cNvSpPr/>
              <p:nvPr/>
            </p:nvSpPr>
            <p:spPr>
              <a:xfrm>
                <a:off x="4851400" y="3023899"/>
                <a:ext cx="828000" cy="300091"/>
              </a:xfrm>
              <a:prstGeom prst="homePlat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>
                  <a:buClr>
                    <a:schemeClr val="bg1"/>
                  </a:buClr>
                </a:pPr>
                <a:endParaRPr lang="en-US" sz="1799"/>
              </a:p>
            </p:txBody>
          </p:sp>
          <p:sp>
            <p:nvSpPr>
              <p:cNvPr id="14" name="Arrow: Pentagon 13">
                <a:extLst>
                  <a:ext uri="{FF2B5EF4-FFF2-40B4-BE49-F238E27FC236}">
                    <a16:creationId xmlns:a16="http://schemas.microsoft.com/office/drawing/2014/main" id="{5315F473-8822-4D00-BFCF-A1E4E14A46FB}"/>
                  </a:ext>
                </a:extLst>
              </p:cNvPr>
              <p:cNvSpPr/>
              <p:nvPr/>
            </p:nvSpPr>
            <p:spPr>
              <a:xfrm>
                <a:off x="4851400" y="3464136"/>
                <a:ext cx="4680000" cy="300091"/>
              </a:xfrm>
              <a:prstGeom prst="homePlat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>
                  <a:buClr>
                    <a:schemeClr val="bg1"/>
                  </a:buClr>
                </a:pPr>
                <a:endParaRPr lang="en-US" sz="1799"/>
              </a:p>
            </p:txBody>
          </p:sp>
          <p:sp>
            <p:nvSpPr>
              <p:cNvPr id="15" name="Arrow: Pentagon 14">
                <a:extLst>
                  <a:ext uri="{FF2B5EF4-FFF2-40B4-BE49-F238E27FC236}">
                    <a16:creationId xmlns:a16="http://schemas.microsoft.com/office/drawing/2014/main" id="{E4E91A42-4A18-4EF3-937C-32A1F6FE20E5}"/>
                  </a:ext>
                </a:extLst>
              </p:cNvPr>
              <p:cNvSpPr/>
              <p:nvPr/>
            </p:nvSpPr>
            <p:spPr>
              <a:xfrm>
                <a:off x="4851400" y="3904373"/>
                <a:ext cx="20520000" cy="300091"/>
              </a:xfrm>
              <a:prstGeom prst="homePlat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>
                  <a:buClr>
                    <a:schemeClr val="bg1"/>
                  </a:buClr>
                </a:pPr>
                <a:endParaRPr lang="en-US" sz="1799"/>
              </a:p>
            </p:txBody>
          </p:sp>
          <p:sp>
            <p:nvSpPr>
              <p:cNvPr id="18" name="Arrow: Pentagon 17">
                <a:extLst>
                  <a:ext uri="{FF2B5EF4-FFF2-40B4-BE49-F238E27FC236}">
                    <a16:creationId xmlns:a16="http://schemas.microsoft.com/office/drawing/2014/main" id="{AF9A7BC7-BB10-4603-971D-1B0A0F7EEC7A}"/>
                  </a:ext>
                </a:extLst>
              </p:cNvPr>
              <p:cNvSpPr/>
              <p:nvPr/>
            </p:nvSpPr>
            <p:spPr>
              <a:xfrm>
                <a:off x="4851400" y="4399680"/>
                <a:ext cx="37420455" cy="300091"/>
              </a:xfrm>
              <a:prstGeom prst="homePlat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>
                  <a:buClr>
                    <a:schemeClr val="bg1"/>
                  </a:buClr>
                </a:pPr>
                <a:endParaRPr lang="en-US" sz="1799"/>
              </a:p>
            </p:txBody>
          </p:sp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134C39BC-CA72-4B9B-9F1B-DB0E58A02D09}"/>
                </a:ext>
              </a:extLst>
            </p:cNvPr>
            <p:cNvSpPr/>
            <p:nvPr/>
          </p:nvSpPr>
          <p:spPr>
            <a:xfrm rot="18900000">
              <a:off x="10107250" y="5450203"/>
              <a:ext cx="706211" cy="1135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buClr>
                  <a:schemeClr val="bg1"/>
                </a:buClr>
              </a:pPr>
              <a:endParaRPr lang="en-US" sz="1799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8C35A34-832B-49AA-9A19-9270CB654403}"/>
                </a:ext>
              </a:extLst>
            </p:cNvPr>
            <p:cNvSpPr txBox="1"/>
            <p:nvPr/>
          </p:nvSpPr>
          <p:spPr>
            <a:xfrm>
              <a:off x="1430916" y="3540667"/>
              <a:ext cx="2152650" cy="369332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buClr>
                  <a:srgbClr val="03234B"/>
                </a:buClr>
              </a:pPr>
              <a:r>
                <a:rPr lang="en-US" sz="1799" b="1"/>
                <a:t>300 </a:t>
              </a:r>
              <a:r>
                <a:rPr lang="en-US" sz="1799" b="1" err="1"/>
                <a:t>nA</a:t>
              </a:r>
              <a:r>
                <a:rPr lang="en-US" sz="1799" b="1"/>
                <a:t>        </a:t>
              </a:r>
              <a:r>
                <a:rPr lang="en-US" sz="1799"/>
                <a:t>Standby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1C793EA-6691-4AF0-BEB3-82ABC7F918DB}"/>
                </a:ext>
              </a:extLst>
            </p:cNvPr>
            <p:cNvSpPr txBox="1"/>
            <p:nvPr/>
          </p:nvSpPr>
          <p:spPr>
            <a:xfrm>
              <a:off x="1423221" y="4110620"/>
              <a:ext cx="4789488" cy="369332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buClr>
                  <a:srgbClr val="03234B"/>
                </a:buClr>
              </a:pPr>
              <a:r>
                <a:rPr lang="en-US" sz="1799" b="1"/>
                <a:t>1.7 µA </a:t>
              </a:r>
              <a:r>
                <a:rPr lang="en-US" sz="1799"/>
                <a:t>        Stop3 (with 16kB SRAM)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03572B1-ED45-43B6-8274-1B34DC664F95}"/>
                </a:ext>
              </a:extLst>
            </p:cNvPr>
            <p:cNvSpPr txBox="1"/>
            <p:nvPr/>
          </p:nvSpPr>
          <p:spPr>
            <a:xfrm>
              <a:off x="1436302" y="4682111"/>
              <a:ext cx="5384876" cy="369332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buClr>
                  <a:srgbClr val="03234B"/>
                </a:buClr>
              </a:pPr>
              <a:r>
                <a:rPr lang="en-US" sz="1799" b="1"/>
                <a:t>6.6 µA </a:t>
              </a:r>
              <a:r>
                <a:rPr lang="en-US" sz="1799"/>
                <a:t>        Stop 2 (full retention: 786-Kbyte RAM) 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93DE47C-6B17-4164-BFF7-EF57541164AA}"/>
                </a:ext>
              </a:extLst>
            </p:cNvPr>
            <p:cNvSpPr txBox="1"/>
            <p:nvPr/>
          </p:nvSpPr>
          <p:spPr>
            <a:xfrm>
              <a:off x="1436302" y="5322293"/>
              <a:ext cx="5384876" cy="369332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buClr>
                  <a:srgbClr val="03234B"/>
                </a:buClr>
              </a:pPr>
              <a:r>
                <a:rPr lang="en-US" sz="1799" b="1"/>
                <a:t>Down to 19 µA / MHz  </a:t>
              </a:r>
              <a:r>
                <a:rPr lang="en-US" sz="1799"/>
                <a:t>(Run up to 160 MHz)</a:t>
              </a:r>
            </a:p>
          </p:txBody>
        </p:sp>
      </p:grpSp>
      <p:pic>
        <p:nvPicPr>
          <p:cNvPr id="26" name="Graphic 25">
            <a:extLst>
              <a:ext uri="{FF2B5EF4-FFF2-40B4-BE49-F238E27FC236}">
                <a16:creationId xmlns:a16="http://schemas.microsoft.com/office/drawing/2014/main" id="{4CA17C80-9F52-4957-B6CB-F3FFC0577C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0207" y="213678"/>
            <a:ext cx="852019" cy="852019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F94BFA-72E6-4853-B97F-38068DE3D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7B169-58CE-4E65-B1F9-ACF9E46440C2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42660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" y="-1"/>
            <a:ext cx="11609159" cy="1304925"/>
          </a:xfrm>
        </p:spPr>
        <p:txBody>
          <a:bodyPr anchor="ctr">
            <a:normAutofit/>
          </a:bodyPr>
          <a:lstStyle/>
          <a:p>
            <a:pPr>
              <a:spcAft>
                <a:spcPct val="0"/>
              </a:spcAft>
              <a:buClr>
                <a:srgbClr val="03234B"/>
              </a:buClr>
            </a:pPr>
            <a:r>
              <a:rPr lang="en-US">
                <a:solidFill>
                  <a:srgbClr val="03234B"/>
                </a:solidFill>
                <a:latin typeface="Arial" panose="020B0604020202020204" pitchFamily="34" charset="0"/>
              </a:rPr>
              <a:t>STM32U5 efficiency proven by benchmarks</a:t>
            </a:r>
          </a:p>
        </p:txBody>
      </p:sp>
      <p:sp>
        <p:nvSpPr>
          <p:cNvPr id="9" name="Content Placeholder 4"/>
          <p:cNvSpPr txBox="1">
            <a:spLocks/>
          </p:cNvSpPr>
          <p:nvPr/>
        </p:nvSpPr>
        <p:spPr>
          <a:xfrm>
            <a:off x="683290" y="1326118"/>
            <a:ext cx="11072743" cy="4144484"/>
          </a:xfrm>
          <a:prstGeom prst="rect">
            <a:avLst/>
          </a:prstGeom>
        </p:spPr>
        <p:txBody>
          <a:bodyPr>
            <a:noAutofit/>
          </a:bodyPr>
          <a:lstStyle>
            <a:lvl1pPr marL="177800" indent="-1778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spcAft>
                <a:spcPts val="600"/>
              </a:spcAft>
              <a:buClr>
                <a:schemeClr val="accent1"/>
              </a:buClr>
              <a:buFont typeface="Arial" pitchFamily="34" charset="0"/>
              <a:buChar char="•"/>
              <a:defRPr sz="2000" kern="120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53340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accent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0170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accent3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527175" indent="-155575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200" kern="1200" baseline="0">
                <a:solidFill>
                  <a:srgbClr val="5F5F5F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5033" indent="-265033">
              <a:buClr>
                <a:schemeClr val="tx1"/>
              </a:buClr>
            </a:pPr>
            <a:endParaRPr lang="en-US" sz="1999" b="1">
              <a:solidFill>
                <a:srgbClr val="03234B"/>
              </a:solidFill>
            </a:endParaRPr>
          </a:p>
          <a:p>
            <a:pPr marL="0" indent="0">
              <a:buClr>
                <a:schemeClr val="tx1"/>
              </a:buClr>
              <a:buNone/>
            </a:pPr>
            <a:endParaRPr lang="en-US" sz="2399">
              <a:solidFill>
                <a:srgbClr val="03234B"/>
              </a:solidFill>
            </a:endParaRP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10BB9A49-2116-4BE8-8ABB-310E189F97D2}"/>
              </a:ext>
            </a:extLst>
          </p:cNvPr>
          <p:cNvGrpSpPr/>
          <p:nvPr/>
        </p:nvGrpSpPr>
        <p:grpSpPr>
          <a:xfrm>
            <a:off x="435967" y="2417742"/>
            <a:ext cx="5458507" cy="535593"/>
            <a:chOff x="300038" y="1818109"/>
            <a:chExt cx="5459928" cy="535732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9894" y="1877706"/>
              <a:ext cx="1447470" cy="416539"/>
            </a:xfrm>
            <a:prstGeom prst="rect">
              <a:avLst/>
            </a:prstGeom>
          </p:spPr>
        </p:pic>
        <p:sp>
          <p:nvSpPr>
            <p:cNvPr id="15" name="Rectangle 14"/>
            <p:cNvSpPr/>
            <p:nvPr/>
          </p:nvSpPr>
          <p:spPr>
            <a:xfrm>
              <a:off x="1956091" y="1839704"/>
              <a:ext cx="2814171" cy="492542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>
                <a:buClr>
                  <a:srgbClr val="03234B"/>
                </a:buClr>
              </a:pPr>
              <a:r>
                <a:rPr lang="en-US" sz="2399" b="1">
                  <a:solidFill>
                    <a:srgbClr val="49B170"/>
                  </a:solidFill>
                </a:rPr>
                <a:t>535 </a:t>
              </a:r>
              <a:r>
                <a:rPr lang="en-US" sz="2399" b="1" err="1">
                  <a:solidFill>
                    <a:srgbClr val="49B170"/>
                  </a:solidFill>
                </a:rPr>
                <a:t>ULPMark</a:t>
              </a:r>
              <a:r>
                <a:rPr lang="en-US" sz="2399" b="1">
                  <a:solidFill>
                    <a:srgbClr val="49B170"/>
                  </a:solidFill>
                </a:rPr>
                <a:t>-CP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300038" y="1818109"/>
              <a:ext cx="5459928" cy="535732"/>
            </a:xfrm>
            <a:prstGeom prst="rect">
              <a:avLst/>
            </a:prstGeom>
            <a:noFill/>
            <a:ln w="12700">
              <a:solidFill>
                <a:srgbClr val="49B1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2397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B3457E00-2972-4F6E-9B6D-9B6E7E2F05F6}"/>
              </a:ext>
            </a:extLst>
          </p:cNvPr>
          <p:cNvGrpSpPr/>
          <p:nvPr/>
        </p:nvGrpSpPr>
        <p:grpSpPr>
          <a:xfrm>
            <a:off x="435967" y="3323461"/>
            <a:ext cx="5458507" cy="535594"/>
            <a:chOff x="300038" y="2924118"/>
            <a:chExt cx="5459928" cy="535733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0108" y="2983715"/>
              <a:ext cx="1447470" cy="416539"/>
            </a:xfrm>
            <a:prstGeom prst="rect">
              <a:avLst/>
            </a:prstGeom>
          </p:spPr>
        </p:pic>
        <p:sp>
          <p:nvSpPr>
            <p:cNvPr id="19" name="Rectangle 18"/>
            <p:cNvSpPr/>
            <p:nvPr/>
          </p:nvSpPr>
          <p:spPr>
            <a:xfrm>
              <a:off x="1956091" y="2945713"/>
              <a:ext cx="2624970" cy="492542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>
                <a:buClr>
                  <a:srgbClr val="03234B"/>
                </a:buClr>
              </a:pPr>
              <a:r>
                <a:rPr lang="en-US" sz="2399" b="1">
                  <a:solidFill>
                    <a:srgbClr val="49B170"/>
                  </a:solidFill>
                </a:rPr>
                <a:t>149 </a:t>
              </a:r>
              <a:r>
                <a:rPr lang="en-US" sz="2399" b="1" err="1">
                  <a:solidFill>
                    <a:srgbClr val="49B170"/>
                  </a:solidFill>
                </a:rPr>
                <a:t>ULPMark</a:t>
              </a:r>
              <a:r>
                <a:rPr lang="en-US" sz="2399" b="1">
                  <a:solidFill>
                    <a:srgbClr val="49B170"/>
                  </a:solidFill>
                </a:rPr>
                <a:t>-PP</a:t>
              </a: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300038" y="2924118"/>
              <a:ext cx="5459928" cy="535733"/>
            </a:xfrm>
            <a:prstGeom prst="rect">
              <a:avLst/>
            </a:prstGeom>
            <a:noFill/>
            <a:ln w="12700">
              <a:solidFill>
                <a:srgbClr val="49B1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2397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09A1FA4E-D933-4BAF-B05C-DFCAD0772DAE}"/>
              </a:ext>
            </a:extLst>
          </p:cNvPr>
          <p:cNvGrpSpPr/>
          <p:nvPr/>
        </p:nvGrpSpPr>
        <p:grpSpPr>
          <a:xfrm>
            <a:off x="435968" y="4229181"/>
            <a:ext cx="5464738" cy="508770"/>
            <a:chOff x="300038" y="4030128"/>
            <a:chExt cx="5466161" cy="508902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4B875642-46DF-4364-A319-5B7F00800D9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9998" y="4086740"/>
              <a:ext cx="1374977" cy="395678"/>
            </a:xfrm>
            <a:prstGeom prst="rect">
              <a:avLst/>
            </a:prstGeom>
          </p:spPr>
        </p:pic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7E6BB17-9659-4809-BA25-E73AE47930D3}"/>
                </a:ext>
              </a:extLst>
            </p:cNvPr>
            <p:cNvSpPr/>
            <p:nvPr/>
          </p:nvSpPr>
          <p:spPr>
            <a:xfrm>
              <a:off x="1956091" y="4050642"/>
              <a:ext cx="2817384" cy="467875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>
                <a:buClr>
                  <a:srgbClr val="03234B"/>
                </a:buClr>
              </a:pPr>
              <a:r>
                <a:rPr lang="en-US" sz="2399" b="1">
                  <a:solidFill>
                    <a:srgbClr val="49B170"/>
                  </a:solidFill>
                </a:rPr>
                <a:t>58 </a:t>
              </a:r>
              <a:r>
                <a:rPr lang="en-US" sz="2399" b="1" err="1">
                  <a:solidFill>
                    <a:srgbClr val="49B170"/>
                  </a:solidFill>
                </a:rPr>
                <a:t>ULPMark</a:t>
              </a:r>
              <a:r>
                <a:rPr lang="en-US" sz="2399" b="1">
                  <a:solidFill>
                    <a:srgbClr val="49B170"/>
                  </a:solidFill>
                </a:rPr>
                <a:t>-CM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C3BC250-ECB8-4DF2-8023-5323D576AEDF}"/>
                </a:ext>
              </a:extLst>
            </p:cNvPr>
            <p:cNvSpPr/>
            <p:nvPr/>
          </p:nvSpPr>
          <p:spPr>
            <a:xfrm>
              <a:off x="300038" y="4030128"/>
              <a:ext cx="5466161" cy="508902"/>
            </a:xfrm>
            <a:prstGeom prst="rect">
              <a:avLst/>
            </a:prstGeom>
            <a:noFill/>
            <a:ln w="12700">
              <a:solidFill>
                <a:srgbClr val="49B1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2397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00134EF5-E430-4ADD-BFFB-E96AF05C96C1}"/>
              </a:ext>
            </a:extLst>
          </p:cNvPr>
          <p:cNvGrpSpPr/>
          <p:nvPr/>
        </p:nvGrpSpPr>
        <p:grpSpPr>
          <a:xfrm>
            <a:off x="435968" y="5108077"/>
            <a:ext cx="5452275" cy="535595"/>
            <a:chOff x="300038" y="5109308"/>
            <a:chExt cx="5453695" cy="535734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11AB5F20-75B3-4E47-B365-F1F77FCFC80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6537" y="5168906"/>
              <a:ext cx="1447470" cy="416539"/>
            </a:xfrm>
            <a:prstGeom prst="rect">
              <a:avLst/>
            </a:prstGeom>
          </p:spPr>
        </p:pic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BAB3B811-C671-4AA3-9A69-B5C00C1F62BB}"/>
                </a:ext>
              </a:extLst>
            </p:cNvPr>
            <p:cNvSpPr/>
            <p:nvPr/>
          </p:nvSpPr>
          <p:spPr>
            <a:xfrm>
              <a:off x="1956091" y="5130904"/>
              <a:ext cx="2520858" cy="492543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>
                <a:buClr>
                  <a:srgbClr val="03234B"/>
                </a:buClr>
              </a:pPr>
              <a:r>
                <a:rPr lang="en-US" sz="2399" b="1">
                  <a:solidFill>
                    <a:srgbClr val="49B170"/>
                  </a:solidFill>
                </a:rPr>
                <a:t>133000 </a:t>
              </a:r>
              <a:r>
                <a:rPr lang="en-US" sz="2399" b="1" err="1">
                  <a:solidFill>
                    <a:srgbClr val="49B170"/>
                  </a:solidFill>
                </a:rPr>
                <a:t>SecureMark</a:t>
              </a:r>
              <a:r>
                <a:rPr lang="en-US" sz="2399" b="1">
                  <a:solidFill>
                    <a:srgbClr val="49B170"/>
                  </a:solidFill>
                </a:rPr>
                <a:t>-TLS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AD3C20F6-FB40-4B82-B5E8-EE0C9F55C281}"/>
                </a:ext>
              </a:extLst>
            </p:cNvPr>
            <p:cNvSpPr/>
            <p:nvPr/>
          </p:nvSpPr>
          <p:spPr>
            <a:xfrm>
              <a:off x="300038" y="5109308"/>
              <a:ext cx="5453695" cy="535734"/>
            </a:xfrm>
            <a:prstGeom prst="rect">
              <a:avLst/>
            </a:prstGeom>
            <a:noFill/>
            <a:ln w="12700">
              <a:solidFill>
                <a:srgbClr val="49B17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2397"/>
            </a:p>
          </p:txBody>
        </p:sp>
      </p:grpSp>
      <p:pic>
        <p:nvPicPr>
          <p:cNvPr id="46" name="Graphic 45">
            <a:extLst>
              <a:ext uri="{FF2B5EF4-FFF2-40B4-BE49-F238E27FC236}">
                <a16:creationId xmlns:a16="http://schemas.microsoft.com/office/drawing/2014/main" id="{CA53201B-81E9-4592-A0E1-0B4B262742D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00207" y="213678"/>
            <a:ext cx="852019" cy="852019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E3F5ED77-97A7-4FBC-9400-CCE5C5C5BA10}"/>
              </a:ext>
            </a:extLst>
          </p:cNvPr>
          <p:cNvSpPr/>
          <p:nvPr/>
        </p:nvSpPr>
        <p:spPr>
          <a:xfrm>
            <a:off x="1" y="1307858"/>
            <a:ext cx="8974023" cy="777038"/>
          </a:xfrm>
          <a:prstGeom prst="rect">
            <a:avLst/>
          </a:prstGeom>
          <a:solidFill>
            <a:srgbClr val="0323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93598" tIns="0" rIns="126967" bIns="0" rtlCol="0" anchor="ctr" anchorCtr="0">
            <a:noAutofit/>
          </a:bodyPr>
          <a:lstStyle/>
          <a:p>
            <a:pPr defTabSz="914218">
              <a:buClr>
                <a:srgbClr val="03234B"/>
              </a:buClr>
            </a:pPr>
            <a:r>
              <a:rPr lang="en-US" sz="1999" b="1">
                <a:solidFill>
                  <a:srgbClr val="FFFFFF"/>
                </a:solidFill>
                <a:latin typeface="Arial"/>
              </a:rPr>
              <a:t>Best performances among 32-bit MCUs available on the market</a:t>
            </a:r>
          </a:p>
        </p:txBody>
      </p:sp>
      <p:sp>
        <p:nvSpPr>
          <p:cNvPr id="30" name="Arrow: Pentagon 29">
            <a:extLst>
              <a:ext uri="{FF2B5EF4-FFF2-40B4-BE49-F238E27FC236}">
                <a16:creationId xmlns:a16="http://schemas.microsoft.com/office/drawing/2014/main" id="{4D52E01D-6E37-481F-A363-D4247B9D4158}"/>
              </a:ext>
            </a:extLst>
          </p:cNvPr>
          <p:cNvSpPr/>
          <p:nvPr/>
        </p:nvSpPr>
        <p:spPr>
          <a:xfrm flipH="1">
            <a:off x="6141796" y="5101666"/>
            <a:ext cx="5747072" cy="520416"/>
          </a:xfrm>
          <a:prstGeom prst="homePlate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r">
              <a:buClr>
                <a:schemeClr val="bg1"/>
              </a:buClr>
            </a:pPr>
            <a:r>
              <a:rPr lang="en-US" sz="1799">
                <a:solidFill>
                  <a:srgbClr val="03234B"/>
                </a:solidFill>
              </a:rPr>
              <a:t>Efficiency of cryptographic processing solutions</a:t>
            </a:r>
          </a:p>
        </p:txBody>
      </p:sp>
      <p:sp>
        <p:nvSpPr>
          <p:cNvPr id="31" name="Arrow: Pentagon 30">
            <a:extLst>
              <a:ext uri="{FF2B5EF4-FFF2-40B4-BE49-F238E27FC236}">
                <a16:creationId xmlns:a16="http://schemas.microsoft.com/office/drawing/2014/main" id="{827C9460-36C6-4E30-8A9B-F98D164DBD83}"/>
              </a:ext>
            </a:extLst>
          </p:cNvPr>
          <p:cNvSpPr/>
          <p:nvPr/>
        </p:nvSpPr>
        <p:spPr>
          <a:xfrm flipH="1">
            <a:off x="6141796" y="4223357"/>
            <a:ext cx="5747072" cy="520416"/>
          </a:xfrm>
          <a:prstGeom prst="homePlate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r">
              <a:buClr>
                <a:schemeClr val="bg1"/>
              </a:buClr>
            </a:pPr>
            <a:r>
              <a:rPr lang="en-US" sz="1799">
                <a:solidFill>
                  <a:srgbClr val="03234B"/>
                </a:solidFill>
              </a:rPr>
              <a:t>Active power, using CoreMark as the workload</a:t>
            </a:r>
          </a:p>
        </p:txBody>
      </p:sp>
      <p:sp>
        <p:nvSpPr>
          <p:cNvPr id="32" name="Arrow: Pentagon 31">
            <a:extLst>
              <a:ext uri="{FF2B5EF4-FFF2-40B4-BE49-F238E27FC236}">
                <a16:creationId xmlns:a16="http://schemas.microsoft.com/office/drawing/2014/main" id="{0F9F15D4-14D6-4963-809F-705B700E2A26}"/>
              </a:ext>
            </a:extLst>
          </p:cNvPr>
          <p:cNvSpPr/>
          <p:nvPr/>
        </p:nvSpPr>
        <p:spPr>
          <a:xfrm flipH="1">
            <a:off x="6141796" y="3317048"/>
            <a:ext cx="5747072" cy="520416"/>
          </a:xfrm>
          <a:prstGeom prst="homePlate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r">
              <a:buClr>
                <a:schemeClr val="bg1"/>
              </a:buClr>
            </a:pPr>
            <a:r>
              <a:rPr lang="en-US" sz="1799">
                <a:solidFill>
                  <a:srgbClr val="03234B"/>
                </a:solidFill>
              </a:rPr>
              <a:t>Common peripherals' energy impact on deep-sleep</a:t>
            </a:r>
          </a:p>
        </p:txBody>
      </p:sp>
      <p:sp>
        <p:nvSpPr>
          <p:cNvPr id="34" name="Arrow: Pentagon 33">
            <a:extLst>
              <a:ext uri="{FF2B5EF4-FFF2-40B4-BE49-F238E27FC236}">
                <a16:creationId xmlns:a16="http://schemas.microsoft.com/office/drawing/2014/main" id="{F6D5656A-EEBF-4D64-BF36-06A06809A84E}"/>
              </a:ext>
            </a:extLst>
          </p:cNvPr>
          <p:cNvSpPr/>
          <p:nvPr/>
        </p:nvSpPr>
        <p:spPr>
          <a:xfrm flipH="1">
            <a:off x="6141796" y="2410995"/>
            <a:ext cx="5747072" cy="520416"/>
          </a:xfrm>
          <a:prstGeom prst="homePlate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r">
              <a:buClr>
                <a:schemeClr val="bg1"/>
              </a:buClr>
            </a:pPr>
            <a:r>
              <a:rPr lang="en-US" sz="1799">
                <a:solidFill>
                  <a:srgbClr val="03234B"/>
                </a:solidFill>
              </a:rPr>
              <a:t>True energy cost of deep-sleep modes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62910B7-F635-4239-9961-7601CB7234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7B169-58CE-4E65-B1F9-ACF9E46440C2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95480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00037" y="-1"/>
            <a:ext cx="11609159" cy="1304925"/>
          </a:xfrm>
        </p:spPr>
        <p:txBody>
          <a:bodyPr anchor="ctr"/>
          <a:lstStyle/>
          <a:p>
            <a:pPr>
              <a:spcAft>
                <a:spcPct val="0"/>
              </a:spcAft>
              <a:buClr>
                <a:srgbClr val="03234B"/>
              </a:buClr>
            </a:pPr>
            <a:r>
              <a:rPr lang="en-US">
                <a:solidFill>
                  <a:srgbClr val="03234B"/>
                </a:solidFill>
                <a:latin typeface="Arial" panose="020B0604020202020204" pitchFamily="34" charset="0"/>
              </a:rPr>
              <a:t>Enhanced security</a:t>
            </a:r>
          </a:p>
        </p:txBody>
      </p:sp>
      <p:sp>
        <p:nvSpPr>
          <p:cNvPr id="71" name="Rectangle 70"/>
          <p:cNvSpPr/>
          <p:nvPr/>
        </p:nvSpPr>
        <p:spPr>
          <a:xfrm>
            <a:off x="1" y="1307858"/>
            <a:ext cx="8974023" cy="777038"/>
          </a:xfrm>
          <a:prstGeom prst="rect">
            <a:avLst/>
          </a:prstGeom>
          <a:solidFill>
            <a:srgbClr val="0323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93598" tIns="0" rIns="126967" bIns="0" rtlCol="0" anchor="ctr" anchorCtr="0">
            <a:noAutofit/>
          </a:bodyPr>
          <a:lstStyle/>
          <a:p>
            <a:pPr defTabSz="913944">
              <a:buClr>
                <a:srgbClr val="03234B"/>
              </a:buClr>
            </a:pPr>
            <a:r>
              <a:rPr lang="en-US" sz="1998" b="1">
                <a:solidFill>
                  <a:srgbClr val="FFFFFF"/>
                </a:solidFill>
                <a:latin typeface="Arial"/>
              </a:rPr>
              <a:t>Extensive functionality to protect your assets</a:t>
            </a:r>
          </a:p>
        </p:txBody>
      </p:sp>
      <p:pic>
        <p:nvPicPr>
          <p:cNvPr id="9" name="Picture 2" descr="SESIP - TrustCB">
            <a:extLst>
              <a:ext uri="{FF2B5EF4-FFF2-40B4-BE49-F238E27FC236}">
                <a16:creationId xmlns:a16="http://schemas.microsoft.com/office/drawing/2014/main" id="{C1DC9143-95AF-4EFB-B432-B177BC04CA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0185" y="3340555"/>
            <a:ext cx="402212" cy="568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4F5A844-4BF1-441E-BCD1-16951F539FA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61070" y="3324383"/>
            <a:ext cx="684491" cy="64610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A06D923-5317-4E36-8D80-6F6BA35952EE}"/>
              </a:ext>
            </a:extLst>
          </p:cNvPr>
          <p:cNvSpPr txBox="1"/>
          <p:nvPr/>
        </p:nvSpPr>
        <p:spPr>
          <a:xfrm>
            <a:off x="6990146" y="3436458"/>
            <a:ext cx="354482" cy="27691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/>
            <a:r>
              <a:rPr lang="en-US" sz="1200"/>
              <a:t>L3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CD26E78-F747-44B2-AA25-30B2DC7122C4}"/>
              </a:ext>
            </a:extLst>
          </p:cNvPr>
          <p:cNvSpPr txBox="1"/>
          <p:nvPr/>
        </p:nvSpPr>
        <p:spPr>
          <a:xfrm>
            <a:off x="8009525" y="3436457"/>
            <a:ext cx="354482" cy="27691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/>
            <a:r>
              <a:rPr lang="en-US" sz="1200"/>
              <a:t>L3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FB139E1-2B65-414E-AB00-D05D7109C795}"/>
              </a:ext>
            </a:extLst>
          </p:cNvPr>
          <p:cNvSpPr/>
          <p:nvPr/>
        </p:nvSpPr>
        <p:spPr>
          <a:xfrm>
            <a:off x="6139324" y="2536651"/>
            <a:ext cx="2540241" cy="692873"/>
          </a:xfrm>
          <a:prstGeom prst="rect">
            <a:avLst/>
          </a:prstGeom>
          <a:solidFill>
            <a:schemeClr val="accent4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buClr>
                <a:schemeClr val="bg1"/>
              </a:buClr>
            </a:pPr>
            <a:r>
              <a:rPr lang="en-US" sz="1798" b="1">
                <a:solidFill>
                  <a:schemeClr val="tx1"/>
                </a:solidFill>
              </a:rPr>
              <a:t>Security assurance level (target)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F95ECCC-07FD-400C-B816-D1BBCA8D8169}"/>
              </a:ext>
            </a:extLst>
          </p:cNvPr>
          <p:cNvSpPr/>
          <p:nvPr/>
        </p:nvSpPr>
        <p:spPr>
          <a:xfrm>
            <a:off x="6139324" y="3223668"/>
            <a:ext cx="2540241" cy="91430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buClr>
                <a:schemeClr val="bg1"/>
              </a:buClr>
            </a:pPr>
            <a:endParaRPr lang="en-US" sz="1798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D39CAF4-AAFD-4D77-A359-06944D3722A9}"/>
              </a:ext>
            </a:extLst>
          </p:cNvPr>
          <p:cNvSpPr/>
          <p:nvPr/>
        </p:nvSpPr>
        <p:spPr>
          <a:xfrm>
            <a:off x="841097" y="2536651"/>
            <a:ext cx="2540241" cy="692873"/>
          </a:xfrm>
          <a:prstGeom prst="rect">
            <a:avLst/>
          </a:prstGeom>
          <a:solidFill>
            <a:schemeClr val="accent4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buClr>
                <a:schemeClr val="bg1"/>
              </a:buClr>
            </a:pPr>
            <a:r>
              <a:rPr lang="en-US" sz="1798" b="1">
                <a:solidFill>
                  <a:schemeClr val="tx1"/>
                </a:solidFill>
              </a:rPr>
              <a:t>Isolation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3008186-5C01-470F-8467-986C977FE92B}"/>
              </a:ext>
            </a:extLst>
          </p:cNvPr>
          <p:cNvSpPr/>
          <p:nvPr/>
        </p:nvSpPr>
        <p:spPr>
          <a:xfrm>
            <a:off x="841097" y="3223668"/>
            <a:ext cx="2540241" cy="92358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>
            <a:noAutofit/>
          </a:bodyPr>
          <a:lstStyle/>
          <a:p>
            <a:pPr>
              <a:buClr>
                <a:schemeClr val="bg1"/>
              </a:buClr>
            </a:pPr>
            <a:r>
              <a:rPr lang="en-US" sz="1300" err="1">
                <a:solidFill>
                  <a:schemeClr val="tx1"/>
                </a:solidFill>
              </a:rPr>
              <a:t>TrustZone</a:t>
            </a:r>
            <a:r>
              <a:rPr lang="en-US" sz="1300" baseline="30000">
                <a:solidFill>
                  <a:schemeClr val="tx1"/>
                </a:solidFill>
              </a:rPr>
              <a:t>®</a:t>
            </a:r>
            <a:r>
              <a:rPr lang="en-US" sz="1300">
                <a:solidFill>
                  <a:schemeClr val="tx1"/>
                </a:solidFill>
              </a:rPr>
              <a:t> </a:t>
            </a:r>
          </a:p>
          <a:p>
            <a:pPr>
              <a:buClr>
                <a:schemeClr val="bg1"/>
              </a:buClr>
            </a:pPr>
            <a:r>
              <a:rPr lang="en-US" sz="1300">
                <a:solidFill>
                  <a:schemeClr val="tx1"/>
                </a:solidFill>
              </a:rPr>
              <a:t>Secure Peripherals</a:t>
            </a:r>
          </a:p>
          <a:p>
            <a:pPr>
              <a:buClr>
                <a:schemeClr val="bg1"/>
              </a:buClr>
            </a:pPr>
            <a:r>
              <a:rPr lang="en-US" sz="1300">
                <a:solidFill>
                  <a:schemeClr val="tx1"/>
                </a:solidFill>
              </a:rPr>
              <a:t>Secure DMA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4F9806B-AE56-4B6D-B195-7C659D2BEB6B}"/>
              </a:ext>
            </a:extLst>
          </p:cNvPr>
          <p:cNvSpPr/>
          <p:nvPr/>
        </p:nvSpPr>
        <p:spPr>
          <a:xfrm>
            <a:off x="3495321" y="2536651"/>
            <a:ext cx="2540241" cy="692873"/>
          </a:xfrm>
          <a:prstGeom prst="rect">
            <a:avLst/>
          </a:prstGeom>
          <a:solidFill>
            <a:schemeClr val="accent4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buClr>
                <a:schemeClr val="bg1"/>
              </a:buClr>
            </a:pPr>
            <a:r>
              <a:rPr lang="en-US" sz="1798" b="1">
                <a:solidFill>
                  <a:schemeClr val="tx1"/>
                </a:solidFill>
              </a:rPr>
              <a:t>Cryptography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B625EED-1732-47BF-BA8D-59956A2C9A19}"/>
              </a:ext>
            </a:extLst>
          </p:cNvPr>
          <p:cNvSpPr/>
          <p:nvPr/>
        </p:nvSpPr>
        <p:spPr>
          <a:xfrm>
            <a:off x="3495321" y="3223668"/>
            <a:ext cx="2540241" cy="92358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>
              <a:buClr>
                <a:schemeClr val="bg1"/>
              </a:buClr>
            </a:pPr>
            <a:r>
              <a:rPr lang="en-US" sz="1300" b="1">
                <a:solidFill>
                  <a:schemeClr val="tx1"/>
                </a:solidFill>
              </a:rPr>
              <a:t>Side channel AES, PKA</a:t>
            </a:r>
          </a:p>
          <a:p>
            <a:pPr>
              <a:buClr>
                <a:schemeClr val="bg1"/>
              </a:buClr>
            </a:pPr>
            <a:r>
              <a:rPr lang="en-US" sz="1300">
                <a:solidFill>
                  <a:schemeClr val="tx1"/>
                </a:solidFill>
              </a:rPr>
              <a:t>Additional AES, PKA, SHA, TRNG</a:t>
            </a:r>
          </a:p>
          <a:p>
            <a:pPr>
              <a:buClr>
                <a:schemeClr val="bg1"/>
              </a:buClr>
            </a:pPr>
            <a:r>
              <a:rPr lang="en-US" sz="1300">
                <a:solidFill>
                  <a:schemeClr val="tx1"/>
                </a:solidFill>
              </a:rPr>
              <a:t>CAVP certified </a:t>
            </a:r>
            <a:r>
              <a:rPr lang="en-US" sz="1300" err="1">
                <a:solidFill>
                  <a:schemeClr val="tx1"/>
                </a:solidFill>
              </a:rPr>
              <a:t>CryptoLib</a:t>
            </a:r>
            <a:endParaRPr lang="en-US" sz="1300">
              <a:solidFill>
                <a:schemeClr val="tx1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C794971-FD50-46A8-A2F8-B22132D7AA14}"/>
              </a:ext>
            </a:extLst>
          </p:cNvPr>
          <p:cNvSpPr/>
          <p:nvPr/>
        </p:nvSpPr>
        <p:spPr>
          <a:xfrm>
            <a:off x="3501440" y="4419186"/>
            <a:ext cx="2540241" cy="692873"/>
          </a:xfrm>
          <a:prstGeom prst="rect">
            <a:avLst/>
          </a:prstGeom>
          <a:solidFill>
            <a:schemeClr val="accent4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buClr>
                <a:schemeClr val="bg1"/>
              </a:buClr>
            </a:pPr>
            <a:r>
              <a:rPr lang="en-US" sz="1798" b="1">
                <a:solidFill>
                  <a:schemeClr val="tx1"/>
                </a:solidFill>
              </a:rPr>
              <a:t>Memory protections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ECDE1DC-4D87-4A1B-914E-119359129671}"/>
              </a:ext>
            </a:extLst>
          </p:cNvPr>
          <p:cNvSpPr/>
          <p:nvPr/>
        </p:nvSpPr>
        <p:spPr>
          <a:xfrm>
            <a:off x="3501440" y="5115726"/>
            <a:ext cx="2540241" cy="92358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>
              <a:buClr>
                <a:schemeClr val="bg1"/>
              </a:buClr>
            </a:pPr>
            <a:r>
              <a:rPr lang="en-US" sz="1300">
                <a:solidFill>
                  <a:schemeClr val="tx1"/>
                </a:solidFill>
              </a:rPr>
              <a:t>OTP, HDP, WRP, RDP, MPU</a:t>
            </a:r>
          </a:p>
          <a:p>
            <a:pPr>
              <a:buClr>
                <a:schemeClr val="bg1"/>
              </a:buClr>
            </a:pPr>
            <a:r>
              <a:rPr lang="en-US" sz="1300">
                <a:solidFill>
                  <a:schemeClr val="tx1"/>
                </a:solidFill>
              </a:rPr>
              <a:t>Ext. Flash encryption </a:t>
            </a:r>
            <a:r>
              <a:rPr lang="en-US" sz="1300" err="1">
                <a:solidFill>
                  <a:schemeClr val="tx1"/>
                </a:solidFill>
              </a:rPr>
              <a:t>OTFDec</a:t>
            </a:r>
            <a:endParaRPr lang="en-US" sz="1300">
              <a:solidFill>
                <a:schemeClr val="tx1"/>
              </a:solidFill>
            </a:endParaRPr>
          </a:p>
          <a:p>
            <a:pPr>
              <a:buClr>
                <a:schemeClr val="bg1"/>
              </a:buClr>
            </a:pPr>
            <a:r>
              <a:rPr lang="en-US" sz="1300" b="1">
                <a:solidFill>
                  <a:schemeClr val="tx1"/>
                </a:solidFill>
              </a:rPr>
              <a:t>Secure Debug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20F5292-552A-4CB5-B184-60B51343BBF2}"/>
              </a:ext>
            </a:extLst>
          </p:cNvPr>
          <p:cNvSpPr/>
          <p:nvPr/>
        </p:nvSpPr>
        <p:spPr>
          <a:xfrm>
            <a:off x="6155666" y="4419186"/>
            <a:ext cx="2540241" cy="692873"/>
          </a:xfrm>
          <a:prstGeom prst="rect">
            <a:avLst/>
          </a:prstGeom>
          <a:solidFill>
            <a:schemeClr val="accent4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buClr>
                <a:schemeClr val="bg1"/>
              </a:buClr>
            </a:pPr>
            <a:r>
              <a:rPr lang="en-US" sz="1798" b="1">
                <a:solidFill>
                  <a:schemeClr val="tx1"/>
                </a:solidFill>
              </a:rPr>
              <a:t>Active tamper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A1741EB-B020-4E62-BA17-1785C890B7FE}"/>
              </a:ext>
            </a:extLst>
          </p:cNvPr>
          <p:cNvSpPr/>
          <p:nvPr/>
        </p:nvSpPr>
        <p:spPr>
          <a:xfrm>
            <a:off x="6155666" y="5115726"/>
            <a:ext cx="2540241" cy="92358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>
              <a:buClr>
                <a:schemeClr val="bg1"/>
              </a:buClr>
            </a:pPr>
            <a:r>
              <a:rPr lang="en-US" sz="1300" b="1">
                <a:solidFill>
                  <a:schemeClr val="tx1"/>
                </a:solidFill>
              </a:rPr>
              <a:t>4x active pair </a:t>
            </a:r>
            <a:r>
              <a:rPr lang="en-US" sz="1300">
                <a:solidFill>
                  <a:schemeClr val="tx1"/>
                </a:solidFill>
              </a:rPr>
              <a:t>of tamper pins.</a:t>
            </a:r>
          </a:p>
          <a:p>
            <a:pPr>
              <a:buClr>
                <a:schemeClr val="bg1"/>
              </a:buClr>
            </a:pPr>
            <a:r>
              <a:rPr lang="en-US" sz="1300">
                <a:solidFill>
                  <a:schemeClr val="tx1"/>
                </a:solidFill>
              </a:rPr>
              <a:t>Volt. &amp;Temp. monitoring (</a:t>
            </a:r>
            <a:r>
              <a:rPr lang="en-US" sz="1300" b="1" err="1">
                <a:solidFill>
                  <a:schemeClr val="tx1"/>
                </a:solidFill>
              </a:rPr>
              <a:t>Vbat</a:t>
            </a:r>
            <a:r>
              <a:rPr lang="en-US" sz="1300">
                <a:solidFill>
                  <a:schemeClr val="tx1"/>
                </a:solidFill>
              </a:rPr>
              <a:t>)</a:t>
            </a:r>
            <a:br>
              <a:rPr lang="en-US" sz="1300">
                <a:solidFill>
                  <a:schemeClr val="tx1"/>
                </a:solidFill>
              </a:rPr>
            </a:br>
            <a:r>
              <a:rPr lang="en-US" sz="1300">
                <a:solidFill>
                  <a:schemeClr val="tx1"/>
                </a:solidFill>
              </a:rPr>
              <a:t>Total tamper I/</a:t>
            </a:r>
            <a:r>
              <a:rPr lang="en-US" sz="1300" err="1">
                <a:solidFill>
                  <a:schemeClr val="tx1"/>
                </a:solidFill>
              </a:rPr>
              <a:t>Os</a:t>
            </a:r>
            <a:r>
              <a:rPr lang="en-US" sz="1300">
                <a:solidFill>
                  <a:schemeClr val="tx1"/>
                </a:solidFill>
              </a:rPr>
              <a:t>: </a:t>
            </a:r>
            <a:r>
              <a:rPr lang="en-US" sz="1300" b="1">
                <a:solidFill>
                  <a:schemeClr val="tx1"/>
                </a:solidFill>
              </a:rPr>
              <a:t>8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26705EC-9BEA-43FE-926D-CD76BFE1F408}"/>
              </a:ext>
            </a:extLst>
          </p:cNvPr>
          <p:cNvSpPr/>
          <p:nvPr/>
        </p:nvSpPr>
        <p:spPr>
          <a:xfrm>
            <a:off x="8809891" y="4419186"/>
            <a:ext cx="2540241" cy="692873"/>
          </a:xfrm>
          <a:prstGeom prst="rect">
            <a:avLst/>
          </a:prstGeom>
          <a:solidFill>
            <a:schemeClr val="accent4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buClr>
                <a:schemeClr val="bg1"/>
              </a:buClr>
            </a:pPr>
            <a:r>
              <a:rPr lang="en-US" sz="1798" b="1">
                <a:solidFill>
                  <a:schemeClr val="tx1"/>
                </a:solidFill>
              </a:rPr>
              <a:t>Trust anchor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EA6D89A-F854-4549-B89B-2272F3F9378F}"/>
              </a:ext>
            </a:extLst>
          </p:cNvPr>
          <p:cNvSpPr/>
          <p:nvPr/>
        </p:nvSpPr>
        <p:spPr>
          <a:xfrm>
            <a:off x="8809891" y="5115726"/>
            <a:ext cx="2540241" cy="92358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>
              <a:buClr>
                <a:schemeClr val="bg1"/>
              </a:buClr>
            </a:pPr>
            <a:r>
              <a:rPr lang="en-US" sz="1300">
                <a:solidFill>
                  <a:schemeClr val="tx1"/>
                </a:solidFill>
              </a:rPr>
              <a:t>TF-M, Secure Boot, </a:t>
            </a:r>
          </a:p>
          <a:p>
            <a:pPr>
              <a:buClr>
                <a:schemeClr val="bg1"/>
              </a:buClr>
            </a:pPr>
            <a:r>
              <a:rPr lang="en-US" sz="1300">
                <a:solidFill>
                  <a:schemeClr val="tx1"/>
                </a:solidFill>
              </a:rPr>
              <a:t>Secure Firmware Install</a:t>
            </a:r>
          </a:p>
          <a:p>
            <a:pPr>
              <a:buClr>
                <a:schemeClr val="bg1"/>
              </a:buClr>
            </a:pPr>
            <a:r>
              <a:rPr lang="en-US" sz="1300" b="1">
                <a:solidFill>
                  <a:schemeClr val="tx1"/>
                </a:solidFill>
              </a:rPr>
              <a:t>Hardware Unique Keys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BD98DF5A-AEB1-4C55-BFA0-8783B6075713}"/>
              </a:ext>
            </a:extLst>
          </p:cNvPr>
          <p:cNvSpPr/>
          <p:nvPr/>
        </p:nvSpPr>
        <p:spPr>
          <a:xfrm>
            <a:off x="841097" y="4419186"/>
            <a:ext cx="2540241" cy="692873"/>
          </a:xfrm>
          <a:prstGeom prst="rect">
            <a:avLst/>
          </a:prstGeom>
          <a:solidFill>
            <a:schemeClr val="accent4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buClr>
                <a:schemeClr val="bg1"/>
              </a:buClr>
            </a:pPr>
            <a:r>
              <a:rPr lang="en-US" sz="1798" b="1">
                <a:solidFill>
                  <a:schemeClr val="tx1"/>
                </a:solidFill>
              </a:rPr>
              <a:t>Lifecycle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321AF7CB-A9C3-4054-939F-9E161C4CF24C}"/>
              </a:ext>
            </a:extLst>
          </p:cNvPr>
          <p:cNvSpPr/>
          <p:nvPr/>
        </p:nvSpPr>
        <p:spPr>
          <a:xfrm>
            <a:off x="841097" y="5115726"/>
            <a:ext cx="2540241" cy="92358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>
              <a:buClr>
                <a:schemeClr val="bg1"/>
              </a:buClr>
            </a:pPr>
            <a:r>
              <a:rPr lang="en-US" sz="1300">
                <a:solidFill>
                  <a:schemeClr val="tx1"/>
                </a:solidFill>
              </a:rPr>
              <a:t>RDP: </a:t>
            </a:r>
            <a:r>
              <a:rPr lang="en-US" sz="1300" b="1">
                <a:solidFill>
                  <a:schemeClr val="tx1"/>
                </a:solidFill>
              </a:rPr>
              <a:t>4 protection level states</a:t>
            </a:r>
          </a:p>
          <a:p>
            <a:pPr>
              <a:buClr>
                <a:schemeClr val="bg1"/>
              </a:buClr>
            </a:pPr>
            <a:r>
              <a:rPr lang="en-US" sz="1300" b="1">
                <a:solidFill>
                  <a:schemeClr val="tx1"/>
                </a:solidFill>
              </a:rPr>
              <a:t>Password based regression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4B2C3ED-B32B-406B-9803-CAB832C9CDC4}"/>
              </a:ext>
            </a:extLst>
          </p:cNvPr>
          <p:cNvSpPr txBox="1"/>
          <p:nvPr/>
        </p:nvSpPr>
        <p:spPr>
          <a:xfrm>
            <a:off x="8809890" y="3491646"/>
            <a:ext cx="2540241" cy="646331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noAutofit/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1</a:t>
            </a:r>
            <a:r>
              <a:rPr lang="en-US" baseline="30000">
                <a:solidFill>
                  <a:schemeClr val="bg1"/>
                </a:solidFill>
              </a:rPr>
              <a:t>st</a:t>
            </a:r>
            <a:r>
              <a:rPr lang="en-US">
                <a:solidFill>
                  <a:schemeClr val="bg1"/>
                </a:solidFill>
              </a:rPr>
              <a:t> MCU </a:t>
            </a:r>
            <a:br>
              <a:rPr lang="en-US">
                <a:solidFill>
                  <a:schemeClr val="bg1"/>
                </a:solidFill>
              </a:rPr>
            </a:br>
            <a:r>
              <a:rPr lang="en-US">
                <a:solidFill>
                  <a:schemeClr val="bg1"/>
                </a:solidFill>
              </a:rPr>
              <a:t>to reach Level 3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CBC4477-2317-4219-8BD1-72669207C660}"/>
              </a:ext>
            </a:extLst>
          </p:cNvPr>
          <p:cNvSpPr txBox="1"/>
          <p:nvPr/>
        </p:nvSpPr>
        <p:spPr>
          <a:xfrm>
            <a:off x="8207714" y="6189834"/>
            <a:ext cx="3224388" cy="307777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/>
            <a:r>
              <a:rPr lang="en-US" sz="1400" b="1">
                <a:solidFill>
                  <a:schemeClr val="tx1"/>
                </a:solidFill>
              </a:rPr>
              <a:t>New features for STM32 in bold</a:t>
            </a:r>
            <a:endParaRPr lang="en-US" sz="1400"/>
          </a:p>
        </p:txBody>
      </p:sp>
      <p:pic>
        <p:nvPicPr>
          <p:cNvPr id="30" name="Graphic 29">
            <a:extLst>
              <a:ext uri="{FF2B5EF4-FFF2-40B4-BE49-F238E27FC236}">
                <a16:creationId xmlns:a16="http://schemas.microsoft.com/office/drawing/2014/main" id="{A76B661B-47B2-4082-ADD0-877E3647492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00207" y="213678"/>
            <a:ext cx="852019" cy="852019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6C8A77-9710-48D6-862E-20A982659E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7B169-58CE-4E65-B1F9-ACF9E46440C2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34076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2"/>
          <p:cNvSpPr>
            <a:spLocks noGrp="1" noChangeArrowheads="1"/>
          </p:cNvSpPr>
          <p:nvPr>
            <p:ph type="title"/>
          </p:nvPr>
        </p:nvSpPr>
        <p:spPr>
          <a:xfrm>
            <a:off x="300037" y="-1"/>
            <a:ext cx="11609159" cy="1304925"/>
          </a:xfrm>
        </p:spPr>
        <p:txBody>
          <a:bodyPr anchor="ctr">
            <a:normAutofit/>
          </a:bodyPr>
          <a:lstStyle/>
          <a:p>
            <a:pPr>
              <a:spcAft>
                <a:spcPct val="0"/>
              </a:spcAft>
            </a:pPr>
            <a:r>
              <a:rPr lang="en-US">
                <a:solidFill>
                  <a:srgbClr val="03234B"/>
                </a:solidFill>
                <a:latin typeface="Arial" panose="020B0604020202020204" pitchFamily="34" charset="0"/>
              </a:rPr>
              <a:t>Multiple options to meet the needs of developers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0C85156-5EEA-46E4-A490-3CEFEB48CC28}"/>
              </a:ext>
            </a:extLst>
          </p:cNvPr>
          <p:cNvSpPr/>
          <p:nvPr/>
        </p:nvSpPr>
        <p:spPr>
          <a:xfrm flipH="1">
            <a:off x="-2" y="4758752"/>
            <a:ext cx="9881658" cy="726318"/>
          </a:xfrm>
          <a:prstGeom prst="rect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1888" rtlCol="0" anchor="ctr">
            <a:noAutofit/>
          </a:bodyPr>
          <a:lstStyle/>
          <a:p>
            <a:pPr marL="2599545">
              <a:buClr>
                <a:schemeClr val="bg1"/>
              </a:buClr>
            </a:pPr>
            <a:r>
              <a:rPr lang="en-US" sz="1799" b="1">
                <a:solidFill>
                  <a:srgbClr val="03234B"/>
                </a:solidFill>
              </a:rPr>
              <a:t>Optional security</a:t>
            </a:r>
            <a:endParaRPr lang="en-US" sz="1799">
              <a:solidFill>
                <a:srgbClr val="03234B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2B50467-6EFE-410F-B74E-401067FFAD52}"/>
              </a:ext>
            </a:extLst>
          </p:cNvPr>
          <p:cNvSpPr/>
          <p:nvPr/>
        </p:nvSpPr>
        <p:spPr>
          <a:xfrm flipH="1">
            <a:off x="-2" y="2018560"/>
            <a:ext cx="9881658" cy="72631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1888" rtlCol="0" anchor="ctr">
            <a:noAutofit/>
          </a:bodyPr>
          <a:lstStyle/>
          <a:p>
            <a:pPr marL="2599545">
              <a:buClr>
                <a:schemeClr val="bg1"/>
              </a:buClr>
            </a:pPr>
            <a:r>
              <a:rPr lang="en-US" sz="1799" b="1">
                <a:solidFill>
                  <a:schemeClr val="tx1"/>
                </a:solidFill>
              </a:rPr>
              <a:t>8 different packages</a:t>
            </a:r>
            <a:endParaRPr lang="en-US" sz="1799">
              <a:solidFill>
                <a:schemeClr val="tx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5735E47-34E2-4F7B-9822-A067975722FC}"/>
              </a:ext>
            </a:extLst>
          </p:cNvPr>
          <p:cNvSpPr/>
          <p:nvPr/>
        </p:nvSpPr>
        <p:spPr>
          <a:xfrm flipH="1">
            <a:off x="-2" y="3388656"/>
            <a:ext cx="9881658" cy="726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1888" rtlCol="0" anchor="ctr">
            <a:noAutofit/>
          </a:bodyPr>
          <a:lstStyle/>
          <a:p>
            <a:pPr marL="2599545">
              <a:buClr>
                <a:schemeClr val="bg1"/>
              </a:buClr>
            </a:pPr>
            <a:r>
              <a:rPr lang="en-US" sz="1799" b="1">
                <a:solidFill>
                  <a:schemeClr val="bg1"/>
                </a:solidFill>
              </a:rPr>
              <a:t>2 memory size configurations</a:t>
            </a:r>
            <a:endParaRPr lang="en-US" sz="1799">
              <a:solidFill>
                <a:schemeClr val="bg1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B4AE610E-814D-4A9C-B2CE-AC5E7A2A953E}"/>
              </a:ext>
            </a:extLst>
          </p:cNvPr>
          <p:cNvSpPr/>
          <p:nvPr/>
        </p:nvSpPr>
        <p:spPr>
          <a:xfrm flipH="1">
            <a:off x="9881655" y="2018559"/>
            <a:ext cx="2304852" cy="346650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>
            <a:noAutofit/>
          </a:bodyPr>
          <a:lstStyle/>
          <a:p>
            <a:pPr algn="ctr">
              <a:buClr>
                <a:schemeClr val="bg1"/>
              </a:buClr>
            </a:pPr>
            <a:r>
              <a:rPr lang="en-US" sz="3199" b="1">
                <a:solidFill>
                  <a:schemeClr val="bg1"/>
                </a:solidFill>
              </a:rPr>
              <a:t>24 </a:t>
            </a:r>
            <a:br>
              <a:rPr lang="en-US" sz="3199" b="1">
                <a:solidFill>
                  <a:schemeClr val="bg1"/>
                </a:solidFill>
              </a:rPr>
            </a:br>
            <a:r>
              <a:rPr lang="en-US" sz="3199" b="1">
                <a:solidFill>
                  <a:schemeClr val="bg1"/>
                </a:solidFill>
              </a:rPr>
              <a:t>variants</a:t>
            </a:r>
            <a:endParaRPr lang="en-US" sz="3199">
              <a:solidFill>
                <a:schemeClr val="bg1"/>
              </a:solidFill>
            </a:endParaRPr>
          </a:p>
        </p:txBody>
      </p:sp>
      <p:pic>
        <p:nvPicPr>
          <p:cNvPr id="35" name="Graphic 34" descr="Database with solid fill">
            <a:extLst>
              <a:ext uri="{FF2B5EF4-FFF2-40B4-BE49-F238E27FC236}">
                <a16:creationId xmlns:a16="http://schemas.microsoft.com/office/drawing/2014/main" id="{6F5A94A0-6268-4193-BCB1-BA40E6FAF4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5243" y="3046564"/>
            <a:ext cx="993289" cy="993289"/>
          </a:xfrm>
          <a:prstGeom prst="rect">
            <a:avLst/>
          </a:prstGeom>
        </p:spPr>
      </p:pic>
      <p:pic>
        <p:nvPicPr>
          <p:cNvPr id="37" name="Graphic 36" descr="Database with solid fill">
            <a:extLst>
              <a:ext uri="{FF2B5EF4-FFF2-40B4-BE49-F238E27FC236}">
                <a16:creationId xmlns:a16="http://schemas.microsoft.com/office/drawing/2014/main" id="{0963360E-703F-45DF-BF25-4644E4BA105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320920" y="3369730"/>
            <a:ext cx="726318" cy="726318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0968F58E-0964-4677-B0EB-0558ABD33AB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77457" y="4244366"/>
            <a:ext cx="946057" cy="1028772"/>
          </a:xfrm>
          <a:prstGeom prst="rect">
            <a:avLst/>
          </a:prstGeom>
        </p:spPr>
      </p:pic>
      <p:grpSp>
        <p:nvGrpSpPr>
          <p:cNvPr id="44" name="Group 43">
            <a:extLst>
              <a:ext uri="{FF2B5EF4-FFF2-40B4-BE49-F238E27FC236}">
                <a16:creationId xmlns:a16="http://schemas.microsoft.com/office/drawing/2014/main" id="{36B636F8-050E-4761-BED5-319C24E70C4D}"/>
              </a:ext>
            </a:extLst>
          </p:cNvPr>
          <p:cNvGrpSpPr/>
          <p:nvPr/>
        </p:nvGrpSpPr>
        <p:grpSpPr>
          <a:xfrm>
            <a:off x="1320920" y="4700663"/>
            <a:ext cx="972492" cy="718692"/>
            <a:chOff x="1368508" y="4658212"/>
            <a:chExt cx="1031711" cy="762456"/>
          </a:xfrm>
        </p:grpSpPr>
        <p:pic>
          <p:nvPicPr>
            <p:cNvPr id="45" name="Graphic 44">
              <a:extLst>
                <a:ext uri="{FF2B5EF4-FFF2-40B4-BE49-F238E27FC236}">
                  <a16:creationId xmlns:a16="http://schemas.microsoft.com/office/drawing/2014/main" id="{17110251-746E-410D-B346-765F003547C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t="37518"/>
            <a:stretch>
              <a:fillRect/>
            </a:stretch>
          </p:blipFill>
          <p:spPr>
            <a:xfrm>
              <a:off x="1368508" y="4940301"/>
              <a:ext cx="706992" cy="480367"/>
            </a:xfrm>
            <a:custGeom>
              <a:avLst/>
              <a:gdLst>
                <a:gd name="connsiteX0" fmla="*/ 0 w 706992"/>
                <a:gd name="connsiteY0" fmla="*/ 0 h 480367"/>
                <a:gd name="connsiteX1" fmla="*/ 706992 w 706992"/>
                <a:gd name="connsiteY1" fmla="*/ 0 h 480367"/>
                <a:gd name="connsiteX2" fmla="*/ 706992 w 706992"/>
                <a:gd name="connsiteY2" fmla="*/ 480367 h 480367"/>
                <a:gd name="connsiteX3" fmla="*/ 0 w 706992"/>
                <a:gd name="connsiteY3" fmla="*/ 480367 h 480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6992" h="480367">
                  <a:moveTo>
                    <a:pt x="0" y="0"/>
                  </a:moveTo>
                  <a:lnTo>
                    <a:pt x="706992" y="0"/>
                  </a:lnTo>
                  <a:lnTo>
                    <a:pt x="706992" y="480367"/>
                  </a:lnTo>
                  <a:lnTo>
                    <a:pt x="0" y="480367"/>
                  </a:lnTo>
                  <a:close/>
                </a:path>
              </a:pathLst>
            </a:custGeom>
          </p:spPr>
        </p:pic>
        <p:pic>
          <p:nvPicPr>
            <p:cNvPr id="43" name="Graphic 42">
              <a:extLst>
                <a:ext uri="{FF2B5EF4-FFF2-40B4-BE49-F238E27FC236}">
                  <a16:creationId xmlns:a16="http://schemas.microsoft.com/office/drawing/2014/main" id="{498C0727-CDFB-433C-9231-C191B3570A6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b="63308"/>
            <a:stretch>
              <a:fillRect/>
            </a:stretch>
          </p:blipFill>
          <p:spPr>
            <a:xfrm>
              <a:off x="1795904" y="4658212"/>
              <a:ext cx="604315" cy="282089"/>
            </a:xfrm>
            <a:custGeom>
              <a:avLst/>
              <a:gdLst>
                <a:gd name="connsiteX0" fmla="*/ 0 w 706992"/>
                <a:gd name="connsiteY0" fmla="*/ 0 h 282089"/>
                <a:gd name="connsiteX1" fmla="*/ 706992 w 706992"/>
                <a:gd name="connsiteY1" fmla="*/ 0 h 282089"/>
                <a:gd name="connsiteX2" fmla="*/ 706992 w 706992"/>
                <a:gd name="connsiteY2" fmla="*/ 282089 h 282089"/>
                <a:gd name="connsiteX3" fmla="*/ 0 w 706992"/>
                <a:gd name="connsiteY3" fmla="*/ 282089 h 282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6992" h="282089">
                  <a:moveTo>
                    <a:pt x="0" y="0"/>
                  </a:moveTo>
                  <a:lnTo>
                    <a:pt x="706992" y="0"/>
                  </a:lnTo>
                  <a:lnTo>
                    <a:pt x="706992" y="282089"/>
                  </a:lnTo>
                  <a:lnTo>
                    <a:pt x="0" y="282089"/>
                  </a:lnTo>
                  <a:close/>
                </a:path>
              </a:pathLst>
            </a:custGeom>
          </p:spPr>
        </p:pic>
      </p:grpSp>
      <p:pic>
        <p:nvPicPr>
          <p:cNvPr id="31" name="Graphic 30">
            <a:extLst>
              <a:ext uri="{FF2B5EF4-FFF2-40B4-BE49-F238E27FC236}">
                <a16:creationId xmlns:a16="http://schemas.microsoft.com/office/drawing/2014/main" id="{74995107-B3B7-47DF-9239-47E79EFCAE7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00207" y="213678"/>
            <a:ext cx="852019" cy="85201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07CF53B-FC80-4F71-81D4-898A1B341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7B169-58CE-4E65-B1F9-ACF9E46440C2}" type="slidenum">
              <a:rPr lang="en-US" smtClean="0"/>
              <a:t>35</a:t>
            </a:fld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9BE850A-7DE8-42B4-B060-0F7A303FA22A}"/>
              </a:ext>
            </a:extLst>
          </p:cNvPr>
          <p:cNvSpPr txBox="1"/>
          <p:nvPr/>
        </p:nvSpPr>
        <p:spPr>
          <a:xfrm>
            <a:off x="5889523" y="2121961"/>
            <a:ext cx="3902884" cy="527916"/>
          </a:xfrm>
          <a:prstGeom prst="rect">
            <a:avLst/>
          </a:prstGeom>
          <a:noFill/>
        </p:spPr>
        <p:txBody>
          <a:bodyPr wrap="square" lIns="91440" tIns="45720" rIns="91440" bIns="45720" numCol="2" rtlCol="0" anchor="t">
            <a:noAutofit/>
          </a:bodyPr>
          <a:lstStyle/>
          <a:p>
            <a:pPr algn="r"/>
            <a:r>
              <a:rPr lang="en-US" sz="1400">
                <a:latin typeface="Arial Narrow"/>
              </a:rPr>
              <a:t>48-pin QFN</a:t>
            </a:r>
            <a:br>
              <a:rPr lang="en-US" sz="1400">
                <a:latin typeface="Arial Narrow"/>
              </a:rPr>
            </a:br>
            <a:r>
              <a:rPr lang="en-US" sz="1400">
                <a:latin typeface="Arial Narrow"/>
              </a:rPr>
              <a:t>90-pin WLCSP</a:t>
            </a:r>
          </a:p>
          <a:p>
            <a:pPr algn="r"/>
            <a:r>
              <a:rPr lang="en-US" sz="1400">
                <a:latin typeface="Arial Narrow"/>
              </a:rPr>
              <a:t>48/64/100/144-pin LQFP</a:t>
            </a:r>
          </a:p>
          <a:p>
            <a:pPr algn="r"/>
            <a:r>
              <a:rPr lang="en-US" sz="1400">
                <a:latin typeface="Arial Narrow"/>
              </a:rPr>
              <a:t>132/169-pin UFBGA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C31B826-F33E-48D1-9A9C-76431E031E94}"/>
              </a:ext>
            </a:extLst>
          </p:cNvPr>
          <p:cNvSpPr txBox="1"/>
          <p:nvPr/>
        </p:nvSpPr>
        <p:spPr>
          <a:xfrm>
            <a:off x="7608091" y="3500328"/>
            <a:ext cx="2184316" cy="523084"/>
          </a:xfrm>
          <a:prstGeom prst="rect">
            <a:avLst/>
          </a:prstGeom>
          <a:noFill/>
        </p:spPr>
        <p:txBody>
          <a:bodyPr wrap="square" lIns="91440" tIns="45720" rIns="91440" bIns="45720" numCol="1" rtlCol="0" anchor="t">
            <a:spAutoFit/>
          </a:bodyPr>
          <a:lstStyle/>
          <a:p>
            <a:pPr algn="r"/>
            <a:r>
              <a:rPr lang="en-US" sz="1400">
                <a:solidFill>
                  <a:schemeClr val="bg1"/>
                </a:solidFill>
                <a:latin typeface="Arial Narrow"/>
              </a:rPr>
              <a:t>1 M Flash / 786 K RAM</a:t>
            </a:r>
          </a:p>
          <a:p>
            <a:pPr algn="r"/>
            <a:r>
              <a:rPr lang="en-US" sz="1400">
                <a:solidFill>
                  <a:schemeClr val="bg1"/>
                </a:solidFill>
                <a:latin typeface="Arial Narrow"/>
              </a:rPr>
              <a:t>2 M Flash / 786 K RAM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4073E6C-77AC-425E-AC00-0F1FB730B896}"/>
              </a:ext>
            </a:extLst>
          </p:cNvPr>
          <p:cNvSpPr txBox="1"/>
          <p:nvPr/>
        </p:nvSpPr>
        <p:spPr>
          <a:xfrm>
            <a:off x="7608091" y="4860368"/>
            <a:ext cx="2184316" cy="523084"/>
          </a:xfrm>
          <a:prstGeom prst="rect">
            <a:avLst/>
          </a:prstGeom>
          <a:noFill/>
        </p:spPr>
        <p:txBody>
          <a:bodyPr wrap="square" lIns="91440" tIns="45720" rIns="91440" bIns="45720" numCol="1" rtlCol="0" anchor="t">
            <a:spAutoFit/>
          </a:bodyPr>
          <a:lstStyle/>
          <a:p>
            <a:pPr algn="r"/>
            <a:r>
              <a:rPr lang="en-US" sz="1400">
                <a:latin typeface="Arial Narrow"/>
              </a:rPr>
              <a:t>without HW crypto</a:t>
            </a:r>
          </a:p>
          <a:p>
            <a:pPr algn="r"/>
            <a:r>
              <a:rPr lang="en-US" sz="1400">
                <a:latin typeface="Arial Narrow"/>
              </a:rPr>
              <a:t>with HW crypto</a:t>
            </a:r>
            <a:endParaRPr lang="en-US" sz="1400">
              <a:latin typeface="Arial Narrow" panose="020B0606020202030204" pitchFamily="34" charset="0"/>
            </a:endParaRP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D666F6F1-A303-476F-A4FE-57E5C2EB477E}"/>
              </a:ext>
            </a:extLst>
          </p:cNvPr>
          <p:cNvGrpSpPr/>
          <p:nvPr/>
        </p:nvGrpSpPr>
        <p:grpSpPr>
          <a:xfrm>
            <a:off x="243654" y="1547572"/>
            <a:ext cx="2441625" cy="1387480"/>
            <a:chOff x="7065943" y="1383019"/>
            <a:chExt cx="2871310" cy="1631653"/>
          </a:xfrm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987BEFFF-D707-4F60-AC91-B55D8EB7BA0A}"/>
                </a:ext>
              </a:extLst>
            </p:cNvPr>
            <p:cNvGrpSpPr/>
            <p:nvPr/>
          </p:nvGrpSpPr>
          <p:grpSpPr>
            <a:xfrm>
              <a:off x="8014196" y="1383019"/>
              <a:ext cx="1923057" cy="1428093"/>
              <a:chOff x="0" y="1830388"/>
              <a:chExt cx="6772275" cy="5029200"/>
            </a:xfrm>
          </p:grpSpPr>
          <p:pic>
            <p:nvPicPr>
              <p:cNvPr id="52" name="Picture 51" descr="A picture containing text, electronics, circuit&#10;&#10;Description automatically generated">
                <a:extLst>
                  <a:ext uri="{FF2B5EF4-FFF2-40B4-BE49-F238E27FC236}">
                    <a16:creationId xmlns:a16="http://schemas.microsoft.com/office/drawing/2014/main" id="{47EB51F3-1259-4A80-B5C0-A0816E0FCC0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1830388"/>
                <a:ext cx="6772275" cy="5029200"/>
              </a:xfrm>
              <a:prstGeom prst="rect">
                <a:avLst/>
              </a:prstGeom>
            </p:spPr>
          </p:pic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E50E26C3-BBA7-41BA-83EE-98CA3314E733}"/>
                  </a:ext>
                </a:extLst>
              </p:cNvPr>
              <p:cNvSpPr/>
              <p:nvPr/>
            </p:nvSpPr>
            <p:spPr>
              <a:xfrm>
                <a:off x="1582057" y="4209143"/>
                <a:ext cx="3018972" cy="1016000"/>
              </a:xfrm>
              <a:custGeom>
                <a:avLst/>
                <a:gdLst>
                  <a:gd name="connsiteX0" fmla="*/ 304800 w 3018972"/>
                  <a:gd name="connsiteY0" fmla="*/ 0 h 1016000"/>
                  <a:gd name="connsiteX1" fmla="*/ 0 w 3018972"/>
                  <a:gd name="connsiteY1" fmla="*/ 508000 h 1016000"/>
                  <a:gd name="connsiteX2" fmla="*/ 2815772 w 3018972"/>
                  <a:gd name="connsiteY2" fmla="*/ 1016000 h 1016000"/>
                  <a:gd name="connsiteX3" fmla="*/ 3018972 w 3018972"/>
                  <a:gd name="connsiteY3" fmla="*/ 449943 h 1016000"/>
                  <a:gd name="connsiteX4" fmla="*/ 304800 w 3018972"/>
                  <a:gd name="connsiteY4" fmla="*/ 0 h 101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8972" h="1016000">
                    <a:moveTo>
                      <a:pt x="304800" y="0"/>
                    </a:moveTo>
                    <a:lnTo>
                      <a:pt x="0" y="508000"/>
                    </a:lnTo>
                    <a:lnTo>
                      <a:pt x="2815772" y="1016000"/>
                    </a:lnTo>
                    <a:lnTo>
                      <a:pt x="3018972" y="449943"/>
                    </a:lnTo>
                    <a:lnTo>
                      <a:pt x="304800" y="0"/>
                    </a:lnTo>
                    <a:close/>
                  </a:path>
                </a:pathLst>
              </a:custGeom>
              <a:solidFill>
                <a:srgbClr val="4A47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Clr>
                    <a:schemeClr val="bg1"/>
                  </a:buClr>
                </a:pPr>
                <a:endParaRPr lang="en-US" sz="1799" err="1"/>
              </a:p>
            </p:txBody>
          </p:sp>
        </p:grp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086E7223-DA5C-428E-AB13-FCA4E7FDAACE}"/>
                </a:ext>
              </a:extLst>
            </p:cNvPr>
            <p:cNvGrpSpPr/>
            <p:nvPr/>
          </p:nvGrpSpPr>
          <p:grpSpPr>
            <a:xfrm>
              <a:off x="7065943" y="1722262"/>
              <a:ext cx="1132907" cy="833607"/>
              <a:chOff x="377371" y="1814286"/>
              <a:chExt cx="7416800" cy="5457371"/>
            </a:xfrm>
          </p:grpSpPr>
          <p:pic>
            <p:nvPicPr>
              <p:cNvPr id="50" name="Picture 49" descr="A picture containing text, electronics, circuit&#10;&#10;Description automatically generated">
                <a:extLst>
                  <a:ext uri="{FF2B5EF4-FFF2-40B4-BE49-F238E27FC236}">
                    <a16:creationId xmlns:a16="http://schemas.microsoft.com/office/drawing/2014/main" id="{54276EA8-8206-4FAA-8389-818E057051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BEBA8EAE-BF5A-486C-A8C5-ECC9F3942E4B}">
                    <a14:imgProps xmlns:a14="http://schemas.microsoft.com/office/drawing/2010/main">
                      <a14:imgLayer r:embed="rId13">
                        <a14:imgEffect>
                          <a14:brightnessContrast contras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107" t="5541" r="36075" b="2823"/>
              <a:stretch>
                <a:fillRect/>
              </a:stretch>
            </p:blipFill>
            <p:spPr>
              <a:xfrm>
                <a:off x="377371" y="1814286"/>
                <a:ext cx="7416800" cy="5457371"/>
              </a:xfrm>
              <a:custGeom>
                <a:avLst/>
                <a:gdLst>
                  <a:gd name="connsiteX0" fmla="*/ 4354286 w 7416800"/>
                  <a:gd name="connsiteY0" fmla="*/ 0 h 5457371"/>
                  <a:gd name="connsiteX1" fmla="*/ 7387772 w 7416800"/>
                  <a:gd name="connsiteY1" fmla="*/ 3077028 h 5457371"/>
                  <a:gd name="connsiteX2" fmla="*/ 7416800 w 7416800"/>
                  <a:gd name="connsiteY2" fmla="*/ 3178628 h 5457371"/>
                  <a:gd name="connsiteX3" fmla="*/ 7373258 w 7416800"/>
                  <a:gd name="connsiteY3" fmla="*/ 3570514 h 5457371"/>
                  <a:gd name="connsiteX4" fmla="*/ 3004458 w 7416800"/>
                  <a:gd name="connsiteY4" fmla="*/ 5457371 h 5457371"/>
                  <a:gd name="connsiteX5" fmla="*/ 0 w 7416800"/>
                  <a:gd name="connsiteY5" fmla="*/ 2249714 h 5457371"/>
                  <a:gd name="connsiteX6" fmla="*/ 14515 w 7416800"/>
                  <a:gd name="connsiteY6" fmla="*/ 1799771 h 5457371"/>
                  <a:gd name="connsiteX7" fmla="*/ 58058 w 7416800"/>
                  <a:gd name="connsiteY7" fmla="*/ 1712685 h 5457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16800" h="5457371">
                    <a:moveTo>
                      <a:pt x="4354286" y="0"/>
                    </a:moveTo>
                    <a:lnTo>
                      <a:pt x="7387772" y="3077028"/>
                    </a:lnTo>
                    <a:lnTo>
                      <a:pt x="7416800" y="3178628"/>
                    </a:lnTo>
                    <a:lnTo>
                      <a:pt x="7373258" y="3570514"/>
                    </a:lnTo>
                    <a:lnTo>
                      <a:pt x="3004458" y="5457371"/>
                    </a:lnTo>
                    <a:lnTo>
                      <a:pt x="0" y="2249714"/>
                    </a:lnTo>
                    <a:lnTo>
                      <a:pt x="14515" y="1799771"/>
                    </a:lnTo>
                    <a:lnTo>
                      <a:pt x="58058" y="1712685"/>
                    </a:lnTo>
                    <a:close/>
                  </a:path>
                </a:pathLst>
              </a:custGeom>
            </p:spPr>
          </p:pic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296F34B9-3869-4534-AD75-C616DBD86DC6}"/>
                  </a:ext>
                </a:extLst>
              </p:cNvPr>
              <p:cNvSpPr/>
              <p:nvPr/>
            </p:nvSpPr>
            <p:spPr>
              <a:xfrm>
                <a:off x="2815771" y="4034971"/>
                <a:ext cx="3962400" cy="1872343"/>
              </a:xfrm>
              <a:custGeom>
                <a:avLst/>
                <a:gdLst>
                  <a:gd name="connsiteX0" fmla="*/ 0 w 3962400"/>
                  <a:gd name="connsiteY0" fmla="*/ 1378858 h 1872343"/>
                  <a:gd name="connsiteX1" fmla="*/ 449943 w 3962400"/>
                  <a:gd name="connsiteY1" fmla="*/ 1872343 h 1872343"/>
                  <a:gd name="connsiteX2" fmla="*/ 3962400 w 3962400"/>
                  <a:gd name="connsiteY2" fmla="*/ 406400 h 1872343"/>
                  <a:gd name="connsiteX3" fmla="*/ 3570515 w 3962400"/>
                  <a:gd name="connsiteY3" fmla="*/ 0 h 1872343"/>
                  <a:gd name="connsiteX4" fmla="*/ 3135086 w 3962400"/>
                  <a:gd name="connsiteY4" fmla="*/ 87086 h 1872343"/>
                  <a:gd name="connsiteX5" fmla="*/ 58058 w 3962400"/>
                  <a:gd name="connsiteY5" fmla="*/ 1364343 h 1872343"/>
                  <a:gd name="connsiteX6" fmla="*/ 0 w 3962400"/>
                  <a:gd name="connsiteY6" fmla="*/ 1378858 h 1872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62400" h="1872343">
                    <a:moveTo>
                      <a:pt x="0" y="1378858"/>
                    </a:moveTo>
                    <a:lnTo>
                      <a:pt x="449943" y="1872343"/>
                    </a:lnTo>
                    <a:lnTo>
                      <a:pt x="3962400" y="406400"/>
                    </a:lnTo>
                    <a:lnTo>
                      <a:pt x="3570515" y="0"/>
                    </a:lnTo>
                    <a:lnTo>
                      <a:pt x="3135086" y="87086"/>
                    </a:lnTo>
                    <a:lnTo>
                      <a:pt x="58058" y="1364343"/>
                    </a:lnTo>
                    <a:lnTo>
                      <a:pt x="0" y="1378858"/>
                    </a:lnTo>
                    <a:close/>
                  </a:path>
                </a:pathLst>
              </a:custGeom>
              <a:solidFill>
                <a:srgbClr val="3838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Clr>
                    <a:schemeClr val="bg1"/>
                  </a:buClr>
                </a:pPr>
                <a:endParaRPr lang="en-US" sz="1799" err="1"/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511A18AC-ECD6-4C64-8FD5-6A0A317E5F31}"/>
                </a:ext>
              </a:extLst>
            </p:cNvPr>
            <p:cNvGrpSpPr/>
            <p:nvPr/>
          </p:nvGrpSpPr>
          <p:grpSpPr>
            <a:xfrm>
              <a:off x="7601680" y="2097066"/>
              <a:ext cx="1202252" cy="917606"/>
              <a:chOff x="-87086" y="3091542"/>
              <a:chExt cx="7634515" cy="5826965"/>
            </a:xfrm>
          </p:grpSpPr>
          <p:pic>
            <p:nvPicPr>
              <p:cNvPr id="48" name="Picture 47" descr="A picture containing logo&#10;&#10;Description automatically generated">
                <a:extLst>
                  <a:ext uri="{FF2B5EF4-FFF2-40B4-BE49-F238E27FC236}">
                    <a16:creationId xmlns:a16="http://schemas.microsoft.com/office/drawing/2014/main" id="{54E4822D-C70A-4609-81E5-E9E312A1936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543" t="24590" r="42516" b="23570"/>
              <a:stretch>
                <a:fillRect/>
              </a:stretch>
            </p:blipFill>
            <p:spPr>
              <a:xfrm>
                <a:off x="-87086" y="3091542"/>
                <a:ext cx="7634515" cy="5826965"/>
              </a:xfrm>
              <a:custGeom>
                <a:avLst/>
                <a:gdLst>
                  <a:gd name="connsiteX0" fmla="*/ 0 w 4659086"/>
                  <a:gd name="connsiteY0" fmla="*/ 3251200 h 3556000"/>
                  <a:gd name="connsiteX1" fmla="*/ 13727 w 4659086"/>
                  <a:gd name="connsiteY1" fmla="*/ 3283230 h 3556000"/>
                  <a:gd name="connsiteX2" fmla="*/ 0 w 4659086"/>
                  <a:gd name="connsiteY2" fmla="*/ 3352800 h 3556000"/>
                  <a:gd name="connsiteX3" fmla="*/ 4412343 w 4659086"/>
                  <a:gd name="connsiteY3" fmla="*/ 0 h 3556000"/>
                  <a:gd name="connsiteX4" fmla="*/ 4630057 w 4659086"/>
                  <a:gd name="connsiteY4" fmla="*/ 3207657 h 3556000"/>
                  <a:gd name="connsiteX5" fmla="*/ 4659086 w 4659086"/>
                  <a:gd name="connsiteY5" fmla="*/ 3396343 h 3556000"/>
                  <a:gd name="connsiteX6" fmla="*/ 130629 w 4659086"/>
                  <a:gd name="connsiteY6" fmla="*/ 3556000 h 3556000"/>
                  <a:gd name="connsiteX7" fmla="*/ 13727 w 4659086"/>
                  <a:gd name="connsiteY7" fmla="*/ 3283230 h 3556000"/>
                  <a:gd name="connsiteX8" fmla="*/ 638629 w 4659086"/>
                  <a:gd name="connsiteY8" fmla="*/ 116114 h 355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59086" h="3556000">
                    <a:moveTo>
                      <a:pt x="0" y="3251200"/>
                    </a:moveTo>
                    <a:lnTo>
                      <a:pt x="13727" y="3283230"/>
                    </a:lnTo>
                    <a:lnTo>
                      <a:pt x="0" y="3352800"/>
                    </a:lnTo>
                    <a:close/>
                    <a:moveTo>
                      <a:pt x="4412343" y="0"/>
                    </a:moveTo>
                    <a:lnTo>
                      <a:pt x="4630057" y="3207657"/>
                    </a:lnTo>
                    <a:lnTo>
                      <a:pt x="4659086" y="3396343"/>
                    </a:lnTo>
                    <a:lnTo>
                      <a:pt x="130629" y="3556000"/>
                    </a:lnTo>
                    <a:lnTo>
                      <a:pt x="13727" y="3283230"/>
                    </a:lnTo>
                    <a:lnTo>
                      <a:pt x="638629" y="116114"/>
                    </a:lnTo>
                    <a:close/>
                  </a:path>
                </a:pathLst>
              </a:custGeom>
            </p:spPr>
          </p:pic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0017D3FA-F65A-4EDD-9E92-A6EB6A932138}"/>
                  </a:ext>
                </a:extLst>
              </p:cNvPr>
              <p:cNvSpPr/>
              <p:nvPr/>
            </p:nvSpPr>
            <p:spPr>
              <a:xfrm>
                <a:off x="1799771" y="5660571"/>
                <a:ext cx="4122058" cy="914400"/>
              </a:xfrm>
              <a:custGeom>
                <a:avLst/>
                <a:gdLst>
                  <a:gd name="connsiteX0" fmla="*/ 87086 w 4122058"/>
                  <a:gd name="connsiteY0" fmla="*/ 145143 h 914400"/>
                  <a:gd name="connsiteX1" fmla="*/ 87086 w 4122058"/>
                  <a:gd name="connsiteY1" fmla="*/ 43543 h 914400"/>
                  <a:gd name="connsiteX2" fmla="*/ 0 w 4122058"/>
                  <a:gd name="connsiteY2" fmla="*/ 914400 h 914400"/>
                  <a:gd name="connsiteX3" fmla="*/ 4122058 w 4122058"/>
                  <a:gd name="connsiteY3" fmla="*/ 725715 h 914400"/>
                  <a:gd name="connsiteX4" fmla="*/ 4078515 w 4122058"/>
                  <a:gd name="connsiteY4" fmla="*/ 0 h 914400"/>
                  <a:gd name="connsiteX5" fmla="*/ 87086 w 4122058"/>
                  <a:gd name="connsiteY5" fmla="*/ 145143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22058" h="914400">
                    <a:moveTo>
                      <a:pt x="87086" y="145143"/>
                    </a:moveTo>
                    <a:lnTo>
                      <a:pt x="87086" y="43543"/>
                    </a:lnTo>
                    <a:lnTo>
                      <a:pt x="0" y="914400"/>
                    </a:lnTo>
                    <a:lnTo>
                      <a:pt x="4122058" y="725715"/>
                    </a:lnTo>
                    <a:lnTo>
                      <a:pt x="4078515" y="0"/>
                    </a:lnTo>
                    <a:lnTo>
                      <a:pt x="87086" y="14514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E4E50"/>
                  </a:gs>
                  <a:gs pos="50000">
                    <a:srgbClr val="555555"/>
                  </a:gs>
                  <a:gs pos="100000">
                    <a:srgbClr val="5C5C5E"/>
                  </a:gs>
                </a:gsLst>
                <a:lin ang="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Clr>
                    <a:schemeClr val="bg1"/>
                  </a:buClr>
                </a:pPr>
                <a:endParaRPr lang="en-US" sz="1799" err="1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5379042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49">
            <a:extLst>
              <a:ext uri="{FF2B5EF4-FFF2-40B4-BE49-F238E27FC236}">
                <a16:creationId xmlns:a16="http://schemas.microsoft.com/office/drawing/2014/main" id="{4F24BED1-12B7-466E-B4CB-B5D8FED70DB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 flipH="1">
            <a:off x="217997" y="99"/>
            <a:ext cx="6306404" cy="6855780"/>
          </a:xfrm>
          <a:custGeom>
            <a:avLst/>
            <a:gdLst>
              <a:gd name="connsiteX0" fmla="*/ 7895819 w 7895819"/>
              <a:gd name="connsiteY0" fmla="*/ 0 h 4910272"/>
              <a:gd name="connsiteX1" fmla="*/ 0 w 7895819"/>
              <a:gd name="connsiteY1" fmla="*/ 0 h 4910272"/>
              <a:gd name="connsiteX2" fmla="*/ 0 w 7895819"/>
              <a:gd name="connsiteY2" fmla="*/ 4910272 h 4910272"/>
              <a:gd name="connsiteX3" fmla="*/ 7895819 w 7895819"/>
              <a:gd name="connsiteY3" fmla="*/ 4910272 h 4910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95819" h="4910272">
                <a:moveTo>
                  <a:pt x="7895819" y="0"/>
                </a:moveTo>
                <a:lnTo>
                  <a:pt x="0" y="0"/>
                </a:lnTo>
                <a:lnTo>
                  <a:pt x="0" y="4910272"/>
                </a:lnTo>
                <a:lnTo>
                  <a:pt x="7895819" y="4910272"/>
                </a:lnTo>
                <a:close/>
              </a:path>
            </a:pathLst>
          </a:custGeom>
        </p:spPr>
      </p:pic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8ECFC4CB-1392-4E3C-BC03-1DB8BC2CFDC3}"/>
              </a:ext>
            </a:extLst>
          </p:cNvPr>
          <p:cNvSpPr/>
          <p:nvPr/>
        </p:nvSpPr>
        <p:spPr>
          <a:xfrm>
            <a:off x="5207203" y="-8013"/>
            <a:ext cx="6984797" cy="6865820"/>
          </a:xfrm>
          <a:custGeom>
            <a:avLst/>
            <a:gdLst>
              <a:gd name="connsiteX0" fmla="*/ 0 w 6984999"/>
              <a:gd name="connsiteY0" fmla="*/ 0 h 6866019"/>
              <a:gd name="connsiteX1" fmla="*/ 1530128 w 6984999"/>
              <a:gd name="connsiteY1" fmla="*/ 0 h 6866019"/>
              <a:gd name="connsiteX2" fmla="*/ 1530128 w 6984999"/>
              <a:gd name="connsiteY2" fmla="*/ 8019 h 6866019"/>
              <a:gd name="connsiteX3" fmla="*/ 6984999 w 6984999"/>
              <a:gd name="connsiteY3" fmla="*/ 8019 h 6866019"/>
              <a:gd name="connsiteX4" fmla="*/ 6984999 w 6984999"/>
              <a:gd name="connsiteY4" fmla="*/ 6866019 h 6866019"/>
              <a:gd name="connsiteX5" fmla="*/ 1281585 w 6984999"/>
              <a:gd name="connsiteY5" fmla="*/ 6866019 h 6866019"/>
              <a:gd name="connsiteX6" fmla="*/ 1281585 w 6984999"/>
              <a:gd name="connsiteY6" fmla="*/ 1798813 h 6866019"/>
              <a:gd name="connsiteX7" fmla="*/ 0 w 6984999"/>
              <a:gd name="connsiteY7" fmla="*/ 1798813 h 6866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984999" h="6866019">
                <a:moveTo>
                  <a:pt x="0" y="0"/>
                </a:moveTo>
                <a:lnTo>
                  <a:pt x="1530128" y="0"/>
                </a:lnTo>
                <a:lnTo>
                  <a:pt x="1530128" y="8019"/>
                </a:lnTo>
                <a:lnTo>
                  <a:pt x="6984999" y="8019"/>
                </a:lnTo>
                <a:lnTo>
                  <a:pt x="6984999" y="6866019"/>
                </a:lnTo>
                <a:lnTo>
                  <a:pt x="1281585" y="6866019"/>
                </a:lnTo>
                <a:lnTo>
                  <a:pt x="1281585" y="1798813"/>
                </a:lnTo>
                <a:lnTo>
                  <a:pt x="0" y="1798813"/>
                </a:ln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 defTabSz="914309">
              <a:defRPr/>
            </a:pPr>
            <a:endParaRPr lang="en-US" sz="1799" kern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24" name="Graphic 23">
            <a:extLst>
              <a:ext uri="{FF2B5EF4-FFF2-40B4-BE49-F238E27FC236}">
                <a16:creationId xmlns:a16="http://schemas.microsoft.com/office/drawing/2014/main" id="{EBF51CF6-7ADF-4AFA-AAB8-07B307E4A35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31726" y="6094622"/>
            <a:ext cx="989996" cy="763185"/>
          </a:xfrm>
          <a:prstGeom prst="rect">
            <a:avLst/>
          </a:prstGeom>
        </p:spPr>
      </p:pic>
      <p:sp>
        <p:nvSpPr>
          <p:cNvPr id="1040" name="Rectangle 1039">
            <a:extLst>
              <a:ext uri="{FF2B5EF4-FFF2-40B4-BE49-F238E27FC236}">
                <a16:creationId xmlns:a16="http://schemas.microsoft.com/office/drawing/2014/main" id="{5B6B655D-4FE4-4BF9-A8EA-61C8A47B80AA}"/>
              </a:ext>
            </a:extLst>
          </p:cNvPr>
          <p:cNvSpPr/>
          <p:nvPr/>
        </p:nvSpPr>
        <p:spPr>
          <a:xfrm>
            <a:off x="-871" y="-8013"/>
            <a:ext cx="233283" cy="686591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799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DE4A457-8A01-46A2-A222-4D8891AA7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7" y="-1"/>
            <a:ext cx="11609159" cy="1304925"/>
          </a:xfrm>
        </p:spPr>
        <p:txBody>
          <a:bodyPr anchor="ctr"/>
          <a:lstStyle/>
          <a:p>
            <a:pPr>
              <a:spcAft>
                <a:spcPct val="0"/>
              </a:spcAft>
              <a:buClr>
                <a:srgbClr val="03234B"/>
              </a:buClr>
            </a:pPr>
            <a:r>
              <a:rPr lang="en-US">
                <a:solidFill>
                  <a:srgbClr val="03234B"/>
                </a:solidFill>
                <a:latin typeface="Arial" panose="020B0604020202020204" pitchFamily="34" charset="0"/>
              </a:rPr>
              <a:t>Releasing your creativity</a:t>
            </a:r>
          </a:p>
        </p:txBody>
      </p:sp>
      <p:grpSp>
        <p:nvGrpSpPr>
          <p:cNvPr id="39" name="Graphic 44">
            <a:extLst>
              <a:ext uri="{FF2B5EF4-FFF2-40B4-BE49-F238E27FC236}">
                <a16:creationId xmlns:a16="http://schemas.microsoft.com/office/drawing/2014/main" id="{A089EB37-1053-410C-8BA1-0D46DC098995}"/>
              </a:ext>
            </a:extLst>
          </p:cNvPr>
          <p:cNvGrpSpPr/>
          <p:nvPr/>
        </p:nvGrpSpPr>
        <p:grpSpPr>
          <a:xfrm>
            <a:off x="10205225" y="1257395"/>
            <a:ext cx="1695355" cy="1695355"/>
            <a:chOff x="9752426" y="1304923"/>
            <a:chExt cx="1695404" cy="1695404"/>
          </a:xfrm>
          <a:solidFill>
            <a:srgbClr val="3CB4E6"/>
          </a:solidFill>
        </p:grpSpPr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8DB2FB6A-6EFD-4ADE-B283-5EF598311953}"/>
                </a:ext>
              </a:extLst>
            </p:cNvPr>
            <p:cNvSpPr/>
            <p:nvPr/>
          </p:nvSpPr>
          <p:spPr>
            <a:xfrm>
              <a:off x="9752426" y="1304923"/>
              <a:ext cx="1695404" cy="1695404"/>
            </a:xfrm>
            <a:custGeom>
              <a:avLst/>
              <a:gdLst>
                <a:gd name="connsiteX0" fmla="*/ 1703559 w 1695404"/>
                <a:gd name="connsiteY0" fmla="*/ 851780 h 1695404"/>
                <a:gd name="connsiteX1" fmla="*/ 851780 w 1695404"/>
                <a:gd name="connsiteY1" fmla="*/ 1703559 h 1695404"/>
                <a:gd name="connsiteX2" fmla="*/ 0 w 1695404"/>
                <a:gd name="connsiteY2" fmla="*/ 851780 h 1695404"/>
                <a:gd name="connsiteX3" fmla="*/ 851780 w 1695404"/>
                <a:gd name="connsiteY3" fmla="*/ 0 h 1695404"/>
                <a:gd name="connsiteX4" fmla="*/ 1703559 w 1695404"/>
                <a:gd name="connsiteY4" fmla="*/ 851780 h 1695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5404" h="1695404">
                  <a:moveTo>
                    <a:pt x="1703559" y="851780"/>
                  </a:moveTo>
                  <a:cubicBezTo>
                    <a:pt x="1703559" y="1322204"/>
                    <a:pt x="1322204" y="1703559"/>
                    <a:pt x="851780" y="1703559"/>
                  </a:cubicBezTo>
                  <a:cubicBezTo>
                    <a:pt x="381355" y="1703559"/>
                    <a:pt x="0" y="1322204"/>
                    <a:pt x="0" y="851780"/>
                  </a:cubicBezTo>
                  <a:cubicBezTo>
                    <a:pt x="0" y="381355"/>
                    <a:pt x="381355" y="0"/>
                    <a:pt x="851780" y="0"/>
                  </a:cubicBezTo>
                  <a:cubicBezTo>
                    <a:pt x="1322204" y="0"/>
                    <a:pt x="1703559" y="381355"/>
                    <a:pt x="1703559" y="851780"/>
                  </a:cubicBezTo>
                  <a:close/>
                </a:path>
              </a:pathLst>
            </a:custGeom>
            <a:solidFill>
              <a:schemeClr val="bg1"/>
            </a:solidFill>
            <a:ln w="21341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sz="1799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27CDB392-A020-4762-9B02-D3175169B73B}"/>
                </a:ext>
              </a:extLst>
            </p:cNvPr>
            <p:cNvSpPr/>
            <p:nvPr/>
          </p:nvSpPr>
          <p:spPr>
            <a:xfrm>
              <a:off x="10181218" y="1344858"/>
              <a:ext cx="1094501" cy="965736"/>
            </a:xfrm>
            <a:custGeom>
              <a:avLst/>
              <a:gdLst>
                <a:gd name="connsiteX0" fmla="*/ 937403 w 1094501"/>
                <a:gd name="connsiteY0" fmla="*/ 455166 h 965736"/>
                <a:gd name="connsiteX1" fmla="*/ 1018311 w 1094501"/>
                <a:gd name="connsiteY1" fmla="*/ 38612 h 965736"/>
                <a:gd name="connsiteX2" fmla="*/ 601327 w 1094501"/>
                <a:gd name="connsiteY2" fmla="*/ 373830 h 965736"/>
                <a:gd name="connsiteX3" fmla="*/ 543383 w 1094501"/>
                <a:gd name="connsiteY3" fmla="*/ 309447 h 965736"/>
                <a:gd name="connsiteX4" fmla="*/ 528360 w 1094501"/>
                <a:gd name="connsiteY4" fmla="*/ 395291 h 965736"/>
                <a:gd name="connsiteX5" fmla="*/ 18881 w 1094501"/>
                <a:gd name="connsiteY5" fmla="*/ 267599 h 965736"/>
                <a:gd name="connsiteX6" fmla="*/ 424 w 1094501"/>
                <a:gd name="connsiteY6" fmla="*/ 317602 h 965736"/>
                <a:gd name="connsiteX7" fmla="*/ 265895 w 1094501"/>
                <a:gd name="connsiteY7" fmla="*/ 628999 h 965736"/>
                <a:gd name="connsiteX8" fmla="*/ 402171 w 1094501"/>
                <a:gd name="connsiteY8" fmla="*/ 982029 h 965736"/>
                <a:gd name="connsiteX9" fmla="*/ 624290 w 1094501"/>
                <a:gd name="connsiteY9" fmla="*/ 689518 h 965736"/>
                <a:gd name="connsiteX10" fmla="*/ 693394 w 1094501"/>
                <a:gd name="connsiteY10" fmla="*/ 878159 h 965736"/>
                <a:gd name="connsiteX11" fmla="*/ 661632 w 1094501"/>
                <a:gd name="connsiteY11" fmla="*/ 681363 h 965736"/>
                <a:gd name="connsiteX12" fmla="*/ 1055438 w 1094501"/>
                <a:gd name="connsiteY12" fmla="*/ 779868 h 965736"/>
                <a:gd name="connsiteX13" fmla="*/ 937403 w 1094501"/>
                <a:gd name="connsiteY13" fmla="*/ 455166 h 965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94501" h="965736">
                  <a:moveTo>
                    <a:pt x="937403" y="455166"/>
                  </a:moveTo>
                  <a:cubicBezTo>
                    <a:pt x="1026466" y="375761"/>
                    <a:pt x="1096857" y="154715"/>
                    <a:pt x="1018311" y="38612"/>
                  </a:cubicBezTo>
                  <a:cubicBezTo>
                    <a:pt x="904354" y="-129641"/>
                    <a:pt x="637596" y="302151"/>
                    <a:pt x="601327" y="373830"/>
                  </a:cubicBezTo>
                  <a:cubicBezTo>
                    <a:pt x="592314" y="348077"/>
                    <a:pt x="570209" y="315242"/>
                    <a:pt x="543383" y="309447"/>
                  </a:cubicBezTo>
                  <a:cubicBezTo>
                    <a:pt x="523210" y="329620"/>
                    <a:pt x="521922" y="371898"/>
                    <a:pt x="528360" y="395291"/>
                  </a:cubicBezTo>
                  <a:cubicBezTo>
                    <a:pt x="450243" y="322753"/>
                    <a:pt x="128545" y="182829"/>
                    <a:pt x="18881" y="267599"/>
                  </a:cubicBezTo>
                  <a:cubicBezTo>
                    <a:pt x="5034" y="280321"/>
                    <a:pt x="-1838" y="298936"/>
                    <a:pt x="424" y="317602"/>
                  </a:cubicBezTo>
                  <a:cubicBezTo>
                    <a:pt x="13301" y="437783"/>
                    <a:pt x="143568" y="639515"/>
                    <a:pt x="265895" y="628999"/>
                  </a:cubicBezTo>
                  <a:cubicBezTo>
                    <a:pt x="169965" y="760124"/>
                    <a:pt x="158591" y="987609"/>
                    <a:pt x="402171" y="982029"/>
                  </a:cubicBezTo>
                  <a:cubicBezTo>
                    <a:pt x="571282" y="978381"/>
                    <a:pt x="591455" y="826438"/>
                    <a:pt x="624290" y="689518"/>
                  </a:cubicBezTo>
                  <a:cubicBezTo>
                    <a:pt x="634377" y="749609"/>
                    <a:pt x="665924" y="845109"/>
                    <a:pt x="693394" y="878159"/>
                  </a:cubicBezTo>
                  <a:cubicBezTo>
                    <a:pt x="704768" y="829228"/>
                    <a:pt x="684166" y="740166"/>
                    <a:pt x="661632" y="681363"/>
                  </a:cubicBezTo>
                  <a:cubicBezTo>
                    <a:pt x="765073" y="795535"/>
                    <a:pt x="911221" y="950696"/>
                    <a:pt x="1055438" y="779868"/>
                  </a:cubicBezTo>
                  <a:cubicBezTo>
                    <a:pt x="1178194" y="635437"/>
                    <a:pt x="1077328" y="525987"/>
                    <a:pt x="937403" y="455166"/>
                  </a:cubicBezTo>
                  <a:close/>
                </a:path>
              </a:pathLst>
            </a:custGeom>
            <a:solidFill>
              <a:schemeClr val="accent3"/>
            </a:solidFill>
            <a:ln w="21341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sz="1799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13FE2C43-F4C2-4D0B-B992-0146C6538FCA}"/>
                </a:ext>
              </a:extLst>
            </p:cNvPr>
            <p:cNvSpPr/>
            <p:nvPr/>
          </p:nvSpPr>
          <p:spPr>
            <a:xfrm>
              <a:off x="10015321" y="2443634"/>
              <a:ext cx="171686" cy="257530"/>
            </a:xfrm>
            <a:custGeom>
              <a:avLst/>
              <a:gdLst>
                <a:gd name="connsiteX0" fmla="*/ 52579 w 171686"/>
                <a:gd name="connsiteY0" fmla="*/ 184134 h 257529"/>
                <a:gd name="connsiteX1" fmla="*/ 52579 w 171686"/>
                <a:gd name="connsiteY1" fmla="*/ 191860 h 257529"/>
                <a:gd name="connsiteX2" fmla="*/ 87131 w 171686"/>
                <a:gd name="connsiteY2" fmla="*/ 231991 h 257529"/>
                <a:gd name="connsiteX3" fmla="*/ 118502 w 171686"/>
                <a:gd name="connsiteY3" fmla="*/ 203785 h 257529"/>
                <a:gd name="connsiteX4" fmla="*/ 118464 w 171686"/>
                <a:gd name="connsiteY4" fmla="*/ 200015 h 257529"/>
                <a:gd name="connsiteX5" fmla="*/ 71894 w 171686"/>
                <a:gd name="connsiteY5" fmla="*/ 155376 h 257529"/>
                <a:gd name="connsiteX6" fmla="*/ 3648 w 171686"/>
                <a:gd name="connsiteY6" fmla="*/ 76615 h 257529"/>
                <a:gd name="connsiteX7" fmla="*/ 84341 w 171686"/>
                <a:gd name="connsiteY7" fmla="*/ 0 h 257529"/>
                <a:gd name="connsiteX8" fmla="*/ 164819 w 171686"/>
                <a:gd name="connsiteY8" fmla="*/ 70177 h 257529"/>
                <a:gd name="connsiteX9" fmla="*/ 164819 w 171686"/>
                <a:gd name="connsiteY9" fmla="*/ 77473 h 257529"/>
                <a:gd name="connsiteX10" fmla="*/ 114601 w 171686"/>
                <a:gd name="connsiteY10" fmla="*/ 77473 h 257529"/>
                <a:gd name="connsiteX11" fmla="*/ 86058 w 171686"/>
                <a:gd name="connsiteY11" fmla="*/ 38629 h 257529"/>
                <a:gd name="connsiteX12" fmla="*/ 56178 w 171686"/>
                <a:gd name="connsiteY12" fmla="*/ 62007 h 257529"/>
                <a:gd name="connsiteX13" fmla="*/ 56227 w 171686"/>
                <a:gd name="connsiteY13" fmla="*/ 68889 h 257529"/>
                <a:gd name="connsiteX14" fmla="*/ 83268 w 171686"/>
                <a:gd name="connsiteY14" fmla="*/ 104299 h 257529"/>
                <a:gd name="connsiteX15" fmla="*/ 123614 w 171686"/>
                <a:gd name="connsiteY15" fmla="*/ 121897 h 257529"/>
                <a:gd name="connsiteX16" fmla="*/ 173189 w 171686"/>
                <a:gd name="connsiteY16" fmla="*/ 190787 h 257529"/>
                <a:gd name="connsiteX17" fmla="*/ 82839 w 171686"/>
                <a:gd name="connsiteY17" fmla="*/ 270835 h 257529"/>
                <a:gd name="connsiteX18" fmla="*/ 0 w 171686"/>
                <a:gd name="connsiteY18" fmla="*/ 194864 h 257529"/>
                <a:gd name="connsiteX19" fmla="*/ 0 w 171686"/>
                <a:gd name="connsiteY19" fmla="*/ 184348 h 257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71686" h="257529">
                  <a:moveTo>
                    <a:pt x="52579" y="184134"/>
                  </a:moveTo>
                  <a:lnTo>
                    <a:pt x="52579" y="191860"/>
                  </a:lnTo>
                  <a:cubicBezTo>
                    <a:pt x="52579" y="216325"/>
                    <a:pt x="59446" y="231991"/>
                    <a:pt x="87131" y="231991"/>
                  </a:cubicBezTo>
                  <a:cubicBezTo>
                    <a:pt x="103583" y="232865"/>
                    <a:pt x="117629" y="220237"/>
                    <a:pt x="118502" y="203785"/>
                  </a:cubicBezTo>
                  <a:cubicBezTo>
                    <a:pt x="118569" y="202530"/>
                    <a:pt x="118556" y="201270"/>
                    <a:pt x="118464" y="200015"/>
                  </a:cubicBezTo>
                  <a:cubicBezTo>
                    <a:pt x="118464" y="176193"/>
                    <a:pt x="106446" y="167394"/>
                    <a:pt x="71894" y="155376"/>
                  </a:cubicBezTo>
                  <a:cubicBezTo>
                    <a:pt x="25109" y="139495"/>
                    <a:pt x="3648" y="119966"/>
                    <a:pt x="3648" y="76615"/>
                  </a:cubicBezTo>
                  <a:cubicBezTo>
                    <a:pt x="3648" y="25968"/>
                    <a:pt x="34552" y="0"/>
                    <a:pt x="84341" y="0"/>
                  </a:cubicBezTo>
                  <a:cubicBezTo>
                    <a:pt x="134130" y="0"/>
                    <a:pt x="164819" y="20173"/>
                    <a:pt x="164819" y="70177"/>
                  </a:cubicBezTo>
                  <a:lnTo>
                    <a:pt x="164819" y="77473"/>
                  </a:lnTo>
                  <a:lnTo>
                    <a:pt x="114601" y="77473"/>
                  </a:lnTo>
                  <a:cubicBezTo>
                    <a:pt x="114601" y="53008"/>
                    <a:pt x="106231" y="38629"/>
                    <a:pt x="86058" y="38629"/>
                  </a:cubicBezTo>
                  <a:cubicBezTo>
                    <a:pt x="71351" y="36833"/>
                    <a:pt x="57974" y="47300"/>
                    <a:pt x="56178" y="62007"/>
                  </a:cubicBezTo>
                  <a:cubicBezTo>
                    <a:pt x="55899" y="64292"/>
                    <a:pt x="55916" y="66606"/>
                    <a:pt x="56227" y="68889"/>
                  </a:cubicBezTo>
                  <a:cubicBezTo>
                    <a:pt x="56227" y="84985"/>
                    <a:pt x="60949" y="94857"/>
                    <a:pt x="83268" y="104299"/>
                  </a:cubicBezTo>
                  <a:lnTo>
                    <a:pt x="123614" y="121897"/>
                  </a:lnTo>
                  <a:cubicBezTo>
                    <a:pt x="163102" y="139066"/>
                    <a:pt x="173189" y="159025"/>
                    <a:pt x="173189" y="190787"/>
                  </a:cubicBezTo>
                  <a:cubicBezTo>
                    <a:pt x="173189" y="245941"/>
                    <a:pt x="139710" y="270835"/>
                    <a:pt x="82839" y="270835"/>
                  </a:cubicBezTo>
                  <a:cubicBezTo>
                    <a:pt x="25968" y="270835"/>
                    <a:pt x="0" y="242936"/>
                    <a:pt x="0" y="194864"/>
                  </a:cubicBezTo>
                  <a:lnTo>
                    <a:pt x="0" y="184348"/>
                  </a:lnTo>
                  <a:close/>
                </a:path>
              </a:pathLst>
            </a:custGeom>
            <a:solidFill>
              <a:schemeClr val="accent3"/>
            </a:solidFill>
            <a:ln w="21341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sz="1799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7C248C01-3880-45D3-9734-CDD68C3D0F78}"/>
                </a:ext>
              </a:extLst>
            </p:cNvPr>
            <p:cNvSpPr/>
            <p:nvPr/>
          </p:nvSpPr>
          <p:spPr>
            <a:xfrm>
              <a:off x="10200957" y="2448570"/>
              <a:ext cx="150226" cy="257530"/>
            </a:xfrm>
            <a:custGeom>
              <a:avLst/>
              <a:gdLst>
                <a:gd name="connsiteX0" fmla="*/ 166321 w 150225"/>
                <a:gd name="connsiteY0" fmla="*/ 0 h 257529"/>
                <a:gd name="connsiteX1" fmla="*/ 166321 w 150225"/>
                <a:gd name="connsiteY1" fmla="*/ 42922 h 257529"/>
                <a:gd name="connsiteX2" fmla="*/ 109450 w 150225"/>
                <a:gd name="connsiteY2" fmla="*/ 42922 h 257529"/>
                <a:gd name="connsiteX3" fmla="*/ 109450 w 150225"/>
                <a:gd name="connsiteY3" fmla="*/ 260534 h 257529"/>
                <a:gd name="connsiteX4" fmla="*/ 56871 w 150225"/>
                <a:gd name="connsiteY4" fmla="*/ 260534 h 257529"/>
                <a:gd name="connsiteX5" fmla="*/ 56871 w 150225"/>
                <a:gd name="connsiteY5" fmla="*/ 43136 h 257529"/>
                <a:gd name="connsiteX6" fmla="*/ 0 w 150225"/>
                <a:gd name="connsiteY6" fmla="*/ 43136 h 257529"/>
                <a:gd name="connsiteX7" fmla="*/ 0 w 150225"/>
                <a:gd name="connsiteY7" fmla="*/ 215 h 257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0225" h="257529">
                  <a:moveTo>
                    <a:pt x="166321" y="0"/>
                  </a:moveTo>
                  <a:lnTo>
                    <a:pt x="166321" y="42922"/>
                  </a:lnTo>
                  <a:lnTo>
                    <a:pt x="109450" y="42922"/>
                  </a:lnTo>
                  <a:lnTo>
                    <a:pt x="109450" y="260534"/>
                  </a:lnTo>
                  <a:lnTo>
                    <a:pt x="56871" y="260534"/>
                  </a:lnTo>
                  <a:lnTo>
                    <a:pt x="56871" y="43136"/>
                  </a:lnTo>
                  <a:lnTo>
                    <a:pt x="0" y="43136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chemeClr val="accent3"/>
            </a:solidFill>
            <a:ln w="21341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sz="1799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80EFD04C-239D-4F21-8092-5D31ADC63067}"/>
                </a:ext>
              </a:extLst>
            </p:cNvPr>
            <p:cNvSpPr/>
            <p:nvPr/>
          </p:nvSpPr>
          <p:spPr>
            <a:xfrm>
              <a:off x="10391100" y="2448570"/>
              <a:ext cx="214608" cy="257530"/>
            </a:xfrm>
            <a:custGeom>
              <a:avLst/>
              <a:gdLst>
                <a:gd name="connsiteX0" fmla="*/ 0 w 214608"/>
                <a:gd name="connsiteY0" fmla="*/ 0 h 257529"/>
                <a:gd name="connsiteX1" fmla="*/ 78117 w 214608"/>
                <a:gd name="connsiteY1" fmla="*/ 0 h 257529"/>
                <a:gd name="connsiteX2" fmla="*/ 115245 w 214608"/>
                <a:gd name="connsiteY2" fmla="*/ 183919 h 257529"/>
                <a:gd name="connsiteX3" fmla="*/ 115245 w 214608"/>
                <a:gd name="connsiteY3" fmla="*/ 183919 h 257529"/>
                <a:gd name="connsiteX4" fmla="*/ 152801 w 214608"/>
                <a:gd name="connsiteY4" fmla="*/ 0 h 257529"/>
                <a:gd name="connsiteX5" fmla="*/ 230489 w 214608"/>
                <a:gd name="connsiteY5" fmla="*/ 0 h 257529"/>
                <a:gd name="connsiteX6" fmla="*/ 230489 w 214608"/>
                <a:gd name="connsiteY6" fmla="*/ 260534 h 257529"/>
                <a:gd name="connsiteX7" fmla="*/ 183061 w 214608"/>
                <a:gd name="connsiteY7" fmla="*/ 260534 h 257529"/>
                <a:gd name="connsiteX8" fmla="*/ 183061 w 214608"/>
                <a:gd name="connsiteY8" fmla="*/ 52579 h 257529"/>
                <a:gd name="connsiteX9" fmla="*/ 183061 w 214608"/>
                <a:gd name="connsiteY9" fmla="*/ 52579 h 257529"/>
                <a:gd name="connsiteX10" fmla="*/ 136062 w 214608"/>
                <a:gd name="connsiteY10" fmla="*/ 260534 h 257529"/>
                <a:gd name="connsiteX11" fmla="*/ 95286 w 214608"/>
                <a:gd name="connsiteY11" fmla="*/ 260534 h 257529"/>
                <a:gd name="connsiteX12" fmla="*/ 48072 w 214608"/>
                <a:gd name="connsiteY12" fmla="*/ 52579 h 257529"/>
                <a:gd name="connsiteX13" fmla="*/ 48072 w 214608"/>
                <a:gd name="connsiteY13" fmla="*/ 52579 h 257529"/>
                <a:gd name="connsiteX14" fmla="*/ 48072 w 214608"/>
                <a:gd name="connsiteY14" fmla="*/ 260534 h 257529"/>
                <a:gd name="connsiteX15" fmla="*/ 0 w 214608"/>
                <a:gd name="connsiteY15" fmla="*/ 260534 h 257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4608" h="257529">
                  <a:moveTo>
                    <a:pt x="0" y="0"/>
                  </a:moveTo>
                  <a:lnTo>
                    <a:pt x="78117" y="0"/>
                  </a:lnTo>
                  <a:lnTo>
                    <a:pt x="115245" y="183919"/>
                  </a:lnTo>
                  <a:lnTo>
                    <a:pt x="115245" y="183919"/>
                  </a:lnTo>
                  <a:lnTo>
                    <a:pt x="152801" y="0"/>
                  </a:lnTo>
                  <a:lnTo>
                    <a:pt x="230489" y="0"/>
                  </a:lnTo>
                  <a:lnTo>
                    <a:pt x="230489" y="260534"/>
                  </a:lnTo>
                  <a:lnTo>
                    <a:pt x="183061" y="260534"/>
                  </a:lnTo>
                  <a:lnTo>
                    <a:pt x="183061" y="52579"/>
                  </a:lnTo>
                  <a:lnTo>
                    <a:pt x="183061" y="52579"/>
                  </a:lnTo>
                  <a:lnTo>
                    <a:pt x="136062" y="260534"/>
                  </a:lnTo>
                  <a:lnTo>
                    <a:pt x="95286" y="260534"/>
                  </a:lnTo>
                  <a:lnTo>
                    <a:pt x="48072" y="52579"/>
                  </a:lnTo>
                  <a:lnTo>
                    <a:pt x="48072" y="52579"/>
                  </a:lnTo>
                  <a:lnTo>
                    <a:pt x="48072" y="260534"/>
                  </a:lnTo>
                  <a:lnTo>
                    <a:pt x="0" y="260534"/>
                  </a:lnTo>
                  <a:close/>
                </a:path>
              </a:pathLst>
            </a:custGeom>
            <a:solidFill>
              <a:schemeClr val="accent3"/>
            </a:solidFill>
            <a:ln w="21341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sz="1799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428BB8CD-9BE0-4BF3-93BE-02977FBEA8D6}"/>
                </a:ext>
              </a:extLst>
            </p:cNvPr>
            <p:cNvSpPr/>
            <p:nvPr/>
          </p:nvSpPr>
          <p:spPr>
            <a:xfrm>
              <a:off x="10655854" y="2450661"/>
              <a:ext cx="128765" cy="257530"/>
            </a:xfrm>
            <a:custGeom>
              <a:avLst/>
              <a:gdLst>
                <a:gd name="connsiteX0" fmla="*/ 51578 w 128764"/>
                <a:gd name="connsiteY0" fmla="*/ 112724 h 257529"/>
                <a:gd name="connsiteX1" fmla="*/ 67674 w 128764"/>
                <a:gd name="connsiteY1" fmla="*/ 112724 h 257529"/>
                <a:gd name="connsiteX2" fmla="*/ 106947 w 128764"/>
                <a:gd name="connsiteY2" fmla="*/ 67227 h 257529"/>
                <a:gd name="connsiteX3" fmla="*/ 73469 w 128764"/>
                <a:gd name="connsiteY3" fmla="*/ 24305 h 257529"/>
                <a:gd name="connsiteX4" fmla="*/ 36127 w 128764"/>
                <a:gd name="connsiteY4" fmla="*/ 74738 h 257529"/>
                <a:gd name="connsiteX5" fmla="*/ 4150 w 128764"/>
                <a:gd name="connsiteY5" fmla="*/ 74738 h 257529"/>
                <a:gd name="connsiteX6" fmla="*/ 72610 w 128764"/>
                <a:gd name="connsiteY6" fmla="*/ 269 h 257529"/>
                <a:gd name="connsiteX7" fmla="*/ 139196 w 128764"/>
                <a:gd name="connsiteY7" fmla="*/ 55479 h 257529"/>
                <a:gd name="connsiteX8" fmla="*/ 139139 w 128764"/>
                <a:gd name="connsiteY8" fmla="*/ 67442 h 257529"/>
                <a:gd name="connsiteX9" fmla="*/ 99007 w 128764"/>
                <a:gd name="connsiteY9" fmla="*/ 122810 h 257529"/>
                <a:gd name="connsiteX10" fmla="*/ 99007 w 128764"/>
                <a:gd name="connsiteY10" fmla="*/ 122810 h 257529"/>
                <a:gd name="connsiteX11" fmla="*/ 146864 w 128764"/>
                <a:gd name="connsiteY11" fmla="*/ 182901 h 257529"/>
                <a:gd name="connsiteX12" fmla="*/ 73469 w 128764"/>
                <a:gd name="connsiteY12" fmla="*/ 262950 h 257529"/>
                <a:gd name="connsiteX13" fmla="*/ 152 w 128764"/>
                <a:gd name="connsiteY13" fmla="*/ 198792 h 257529"/>
                <a:gd name="connsiteX14" fmla="*/ 72 w 128764"/>
                <a:gd name="connsiteY14" fmla="*/ 191056 h 257529"/>
                <a:gd name="connsiteX15" fmla="*/ 72 w 128764"/>
                <a:gd name="connsiteY15" fmla="*/ 187622 h 257529"/>
                <a:gd name="connsiteX16" fmla="*/ 32264 w 128764"/>
                <a:gd name="connsiteY16" fmla="*/ 187622 h 257529"/>
                <a:gd name="connsiteX17" fmla="*/ 73469 w 128764"/>
                <a:gd name="connsiteY17" fmla="*/ 238699 h 257529"/>
                <a:gd name="connsiteX18" fmla="*/ 114673 w 128764"/>
                <a:gd name="connsiteY18" fmla="*/ 185476 h 257529"/>
                <a:gd name="connsiteX19" fmla="*/ 78683 w 128764"/>
                <a:gd name="connsiteY19" fmla="*/ 136597 h 257529"/>
                <a:gd name="connsiteX20" fmla="*/ 67889 w 128764"/>
                <a:gd name="connsiteY20" fmla="*/ 136331 h 257529"/>
                <a:gd name="connsiteX21" fmla="*/ 51578 w 128764"/>
                <a:gd name="connsiteY21" fmla="*/ 136331 h 257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28764" h="257529">
                  <a:moveTo>
                    <a:pt x="51578" y="112724"/>
                  </a:moveTo>
                  <a:lnTo>
                    <a:pt x="67674" y="112724"/>
                  </a:lnTo>
                  <a:cubicBezTo>
                    <a:pt x="94929" y="112724"/>
                    <a:pt x="106947" y="93195"/>
                    <a:pt x="106947" y="67227"/>
                  </a:cubicBezTo>
                  <a:cubicBezTo>
                    <a:pt x="106947" y="41259"/>
                    <a:pt x="98148" y="24305"/>
                    <a:pt x="73469" y="24305"/>
                  </a:cubicBezTo>
                  <a:cubicBezTo>
                    <a:pt x="39560" y="24305"/>
                    <a:pt x="36127" y="55853"/>
                    <a:pt x="36127" y="74738"/>
                  </a:cubicBezTo>
                  <a:lnTo>
                    <a:pt x="4150" y="74738"/>
                  </a:lnTo>
                  <a:cubicBezTo>
                    <a:pt x="4150" y="30529"/>
                    <a:pt x="25611" y="269"/>
                    <a:pt x="72610" y="269"/>
                  </a:cubicBezTo>
                  <a:cubicBezTo>
                    <a:pt x="106243" y="-2873"/>
                    <a:pt x="136055" y="21846"/>
                    <a:pt x="139196" y="55479"/>
                  </a:cubicBezTo>
                  <a:cubicBezTo>
                    <a:pt x="139568" y="59460"/>
                    <a:pt x="139548" y="63465"/>
                    <a:pt x="139139" y="67442"/>
                  </a:cubicBezTo>
                  <a:cubicBezTo>
                    <a:pt x="141046" y="93214"/>
                    <a:pt x="124092" y="116604"/>
                    <a:pt x="99007" y="122810"/>
                  </a:cubicBezTo>
                  <a:lnTo>
                    <a:pt x="99007" y="122810"/>
                  </a:lnTo>
                  <a:cubicBezTo>
                    <a:pt x="128580" y="126613"/>
                    <a:pt x="149777" y="153227"/>
                    <a:pt x="146864" y="182901"/>
                  </a:cubicBezTo>
                  <a:cubicBezTo>
                    <a:pt x="146864" y="229900"/>
                    <a:pt x="123043" y="262950"/>
                    <a:pt x="73469" y="262950"/>
                  </a:cubicBezTo>
                  <a:cubicBezTo>
                    <a:pt x="35506" y="265478"/>
                    <a:pt x="2682" y="236755"/>
                    <a:pt x="152" y="198792"/>
                  </a:cubicBezTo>
                  <a:cubicBezTo>
                    <a:pt x="-20" y="196217"/>
                    <a:pt x="-45" y="193633"/>
                    <a:pt x="72" y="191056"/>
                  </a:cubicBezTo>
                  <a:lnTo>
                    <a:pt x="72" y="187622"/>
                  </a:lnTo>
                  <a:lnTo>
                    <a:pt x="32264" y="187622"/>
                  </a:lnTo>
                  <a:cubicBezTo>
                    <a:pt x="32264" y="211444"/>
                    <a:pt x="43853" y="238699"/>
                    <a:pt x="73469" y="238699"/>
                  </a:cubicBezTo>
                  <a:cubicBezTo>
                    <a:pt x="92354" y="238699"/>
                    <a:pt x="114673" y="229256"/>
                    <a:pt x="114673" y="185476"/>
                  </a:cubicBezTo>
                  <a:cubicBezTo>
                    <a:pt x="118231" y="162041"/>
                    <a:pt x="102119" y="140155"/>
                    <a:pt x="78683" y="136597"/>
                  </a:cubicBezTo>
                  <a:cubicBezTo>
                    <a:pt x="75110" y="136054"/>
                    <a:pt x="71483" y="135964"/>
                    <a:pt x="67889" y="136331"/>
                  </a:cubicBezTo>
                  <a:lnTo>
                    <a:pt x="51578" y="136331"/>
                  </a:lnTo>
                  <a:close/>
                </a:path>
              </a:pathLst>
            </a:custGeom>
            <a:solidFill>
              <a:schemeClr val="accent3"/>
            </a:solidFill>
            <a:ln w="21341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sz="1799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D1793BFF-6FA4-4180-841D-93D4FBD2A599}"/>
                </a:ext>
              </a:extLst>
            </p:cNvPr>
            <p:cNvSpPr/>
            <p:nvPr/>
          </p:nvSpPr>
          <p:spPr>
            <a:xfrm>
              <a:off x="10832119" y="2450492"/>
              <a:ext cx="128765" cy="257530"/>
            </a:xfrm>
            <a:custGeom>
              <a:avLst/>
              <a:gdLst>
                <a:gd name="connsiteX0" fmla="*/ 143573 w 128764"/>
                <a:gd name="connsiteY0" fmla="*/ 258612 h 257529"/>
                <a:gd name="connsiteX1" fmla="*/ 0 w 128764"/>
                <a:gd name="connsiteY1" fmla="*/ 258612 h 257529"/>
                <a:gd name="connsiteX2" fmla="*/ 55798 w 128764"/>
                <a:gd name="connsiteY2" fmla="*/ 152810 h 257529"/>
                <a:gd name="connsiteX3" fmla="*/ 77259 w 128764"/>
                <a:gd name="connsiteY3" fmla="*/ 134783 h 257529"/>
                <a:gd name="connsiteX4" fmla="*/ 111596 w 128764"/>
                <a:gd name="connsiteY4" fmla="*/ 72762 h 257529"/>
                <a:gd name="connsiteX5" fmla="*/ 74040 w 128764"/>
                <a:gd name="connsiteY5" fmla="*/ 26621 h 257529"/>
                <a:gd name="connsiteX6" fmla="*/ 33050 w 128764"/>
                <a:gd name="connsiteY6" fmla="*/ 82419 h 257529"/>
                <a:gd name="connsiteX7" fmla="*/ 858 w 128764"/>
                <a:gd name="connsiteY7" fmla="*/ 82419 h 257529"/>
                <a:gd name="connsiteX8" fmla="*/ 74040 w 128764"/>
                <a:gd name="connsiteY8" fmla="*/ 224 h 257529"/>
                <a:gd name="connsiteX9" fmla="*/ 143526 w 128764"/>
                <a:gd name="connsiteY9" fmla="*/ 59061 h 257529"/>
                <a:gd name="connsiteX10" fmla="*/ 143573 w 128764"/>
                <a:gd name="connsiteY10" fmla="*/ 69113 h 257529"/>
                <a:gd name="connsiteX11" fmla="*/ 98505 w 128764"/>
                <a:gd name="connsiteY11" fmla="*/ 154956 h 257529"/>
                <a:gd name="connsiteX12" fmla="*/ 61807 w 128764"/>
                <a:gd name="connsiteY12" fmla="*/ 185002 h 257529"/>
                <a:gd name="connsiteX13" fmla="*/ 33693 w 128764"/>
                <a:gd name="connsiteY13" fmla="*/ 229211 h 257529"/>
                <a:gd name="connsiteX14" fmla="*/ 143573 w 128764"/>
                <a:gd name="connsiteY14" fmla="*/ 229211 h 257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8764" h="257529">
                  <a:moveTo>
                    <a:pt x="143573" y="258612"/>
                  </a:moveTo>
                  <a:lnTo>
                    <a:pt x="0" y="258612"/>
                  </a:lnTo>
                  <a:cubicBezTo>
                    <a:pt x="1459" y="216673"/>
                    <a:pt x="22012" y="177701"/>
                    <a:pt x="55798" y="152810"/>
                  </a:cubicBezTo>
                  <a:lnTo>
                    <a:pt x="77259" y="134783"/>
                  </a:lnTo>
                  <a:cubicBezTo>
                    <a:pt x="98241" y="121044"/>
                    <a:pt x="111090" y="97836"/>
                    <a:pt x="111596" y="72762"/>
                  </a:cubicBezTo>
                  <a:cubicBezTo>
                    <a:pt x="111596" y="51301"/>
                    <a:pt x="101724" y="26621"/>
                    <a:pt x="74040" y="26621"/>
                  </a:cubicBezTo>
                  <a:cubicBezTo>
                    <a:pt x="34123" y="26621"/>
                    <a:pt x="33050" y="67826"/>
                    <a:pt x="33050" y="82419"/>
                  </a:cubicBezTo>
                  <a:lnTo>
                    <a:pt x="858" y="82419"/>
                  </a:lnTo>
                  <a:cubicBezTo>
                    <a:pt x="858" y="33488"/>
                    <a:pt x="21246" y="224"/>
                    <a:pt x="74040" y="224"/>
                  </a:cubicBezTo>
                  <a:cubicBezTo>
                    <a:pt x="109476" y="-2716"/>
                    <a:pt x="140585" y="23625"/>
                    <a:pt x="143526" y="59061"/>
                  </a:cubicBezTo>
                  <a:cubicBezTo>
                    <a:pt x="143802" y="62407"/>
                    <a:pt x="143820" y="65768"/>
                    <a:pt x="143573" y="69113"/>
                  </a:cubicBezTo>
                  <a:cubicBezTo>
                    <a:pt x="143573" y="108601"/>
                    <a:pt x="127263" y="129418"/>
                    <a:pt x="98505" y="154956"/>
                  </a:cubicBezTo>
                  <a:lnTo>
                    <a:pt x="61807" y="185002"/>
                  </a:lnTo>
                  <a:cubicBezTo>
                    <a:pt x="47755" y="196178"/>
                    <a:pt x="37857" y="211744"/>
                    <a:pt x="33693" y="229211"/>
                  </a:cubicBezTo>
                  <a:lnTo>
                    <a:pt x="143573" y="229211"/>
                  </a:lnTo>
                  <a:close/>
                </a:path>
              </a:pathLst>
            </a:custGeom>
            <a:solidFill>
              <a:schemeClr val="accent3"/>
            </a:solidFill>
            <a:ln w="21341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en-US" sz="1799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AA2F3CE-D7A5-4A99-9A32-4AB1D3C73FE6}"/>
              </a:ext>
            </a:extLst>
          </p:cNvPr>
          <p:cNvGrpSpPr/>
          <p:nvPr/>
        </p:nvGrpSpPr>
        <p:grpSpPr>
          <a:xfrm>
            <a:off x="6939364" y="1919531"/>
            <a:ext cx="3302344" cy="4418257"/>
            <a:chOff x="7151818" y="1360729"/>
            <a:chExt cx="3963336" cy="5302608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8987A34E-62E9-4785-954A-32E53746BE36}"/>
                </a:ext>
              </a:extLst>
            </p:cNvPr>
            <p:cNvGrpSpPr/>
            <p:nvPr/>
          </p:nvGrpSpPr>
          <p:grpSpPr>
            <a:xfrm>
              <a:off x="7153828" y="3735356"/>
              <a:ext cx="3644243" cy="722138"/>
              <a:chOff x="7153828" y="3622607"/>
              <a:chExt cx="3644243" cy="722138"/>
            </a:xfrm>
          </p:grpSpPr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1CA94CB6-DD15-4942-8116-479BE1DB8AE2}"/>
                  </a:ext>
                </a:extLst>
              </p:cNvPr>
              <p:cNvGrpSpPr/>
              <p:nvPr/>
            </p:nvGrpSpPr>
            <p:grpSpPr>
              <a:xfrm>
                <a:off x="7153828" y="3622607"/>
                <a:ext cx="3644243" cy="722138"/>
                <a:chOff x="7153828" y="2996969"/>
                <a:chExt cx="3644243" cy="722138"/>
              </a:xfrm>
            </p:grpSpPr>
            <p:sp>
              <p:nvSpPr>
                <p:cNvPr id="42" name="TextBox 41">
                  <a:extLst>
                    <a:ext uri="{FF2B5EF4-FFF2-40B4-BE49-F238E27FC236}">
                      <a16:creationId xmlns:a16="http://schemas.microsoft.com/office/drawing/2014/main" id="{BAF09846-2AC4-4F3C-9C4F-040167736B43}"/>
                    </a:ext>
                  </a:extLst>
                </p:cNvPr>
                <p:cNvSpPr txBox="1"/>
                <p:nvPr/>
              </p:nvSpPr>
              <p:spPr>
                <a:xfrm>
                  <a:off x="7918154" y="2999127"/>
                  <a:ext cx="2879917" cy="719980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noAutofit/>
                </a:bodyPr>
                <a:lstStyle>
                  <a:defPPr>
                    <a:defRPr lang="en-US"/>
                  </a:defPPr>
                  <a:lvl1pPr>
                    <a:defRPr sz="2000">
                      <a:solidFill>
                        <a:schemeClr val="bg1"/>
                      </a:solidFill>
                      <a:latin typeface="Arial" pitchFamily="34" charset="0"/>
                      <a:cs typeface="Arial" pitchFamily="34" charset="0"/>
                    </a:defRPr>
                  </a:lvl1pPr>
                </a:lstStyle>
                <a:p>
                  <a:pPr>
                    <a:buClr>
                      <a:srgbClr val="03234B"/>
                    </a:buClr>
                  </a:pPr>
                  <a:r>
                    <a:rPr lang="en-US" sz="1800">
                      <a:solidFill>
                        <a:schemeClr val="tx1"/>
                      </a:solidFill>
                      <a:hlinkClick r:id="rId6"/>
                    </a:rPr>
                    <a:t>www.st.com/STM32U5</a:t>
                  </a:r>
                  <a:endParaRPr lang="en-US" sz="18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5" name="Rectangle 84">
                  <a:extLst>
                    <a:ext uri="{FF2B5EF4-FFF2-40B4-BE49-F238E27FC236}">
                      <a16:creationId xmlns:a16="http://schemas.microsoft.com/office/drawing/2014/main" id="{AEF5E5E0-0C77-429E-B9A3-2FBD4FFF5AD3}"/>
                    </a:ext>
                  </a:extLst>
                </p:cNvPr>
                <p:cNvSpPr/>
                <p:nvPr/>
              </p:nvSpPr>
              <p:spPr>
                <a:xfrm>
                  <a:off x="7153828" y="2996969"/>
                  <a:ext cx="683599" cy="683599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en-US" sz="1600"/>
                </a:p>
              </p:txBody>
            </p:sp>
          </p:grpSp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E9BB9310-9BF0-426C-9507-B50EC2AC194B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7204201" y="3680868"/>
                <a:ext cx="599845" cy="648812"/>
                <a:chOff x="1771" y="1915"/>
                <a:chExt cx="294" cy="318"/>
              </a:xfrm>
              <a:solidFill>
                <a:schemeClr val="bg1"/>
              </a:solidFill>
            </p:grpSpPr>
            <p:sp>
              <p:nvSpPr>
                <p:cNvPr id="7" name="Freeform 5">
                  <a:extLst>
                    <a:ext uri="{FF2B5EF4-FFF2-40B4-BE49-F238E27FC236}">
                      <a16:creationId xmlns:a16="http://schemas.microsoft.com/office/drawing/2014/main" id="{6DD19993-9B74-42A2-9E02-F0BC2C2100F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809" y="1915"/>
                  <a:ext cx="206" cy="278"/>
                </a:xfrm>
                <a:custGeom>
                  <a:avLst/>
                  <a:gdLst>
                    <a:gd name="T0" fmla="*/ 935 w 1870"/>
                    <a:gd name="T1" fmla="*/ 0 h 2558"/>
                    <a:gd name="T2" fmla="*/ 0 w 1870"/>
                    <a:gd name="T3" fmla="*/ 1279 h 2558"/>
                    <a:gd name="T4" fmla="*/ 935 w 1870"/>
                    <a:gd name="T5" fmla="*/ 2558 h 2558"/>
                    <a:gd name="T6" fmla="*/ 1870 w 1870"/>
                    <a:gd name="T7" fmla="*/ 1279 h 2558"/>
                    <a:gd name="T8" fmla="*/ 935 w 1870"/>
                    <a:gd name="T9" fmla="*/ 0 h 2558"/>
                    <a:gd name="T10" fmla="*/ 1776 w 1870"/>
                    <a:gd name="T11" fmla="*/ 1279 h 2558"/>
                    <a:gd name="T12" fmla="*/ 935 w 1870"/>
                    <a:gd name="T13" fmla="*/ 2463 h 2558"/>
                    <a:gd name="T14" fmla="*/ 95 w 1870"/>
                    <a:gd name="T15" fmla="*/ 1279 h 2558"/>
                    <a:gd name="T16" fmla="*/ 935 w 1870"/>
                    <a:gd name="T17" fmla="*/ 95 h 2558"/>
                    <a:gd name="T18" fmla="*/ 1776 w 1870"/>
                    <a:gd name="T19" fmla="*/ 1279 h 25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70" h="2558">
                      <a:moveTo>
                        <a:pt x="935" y="0"/>
                      </a:moveTo>
                      <a:cubicBezTo>
                        <a:pt x="419" y="0"/>
                        <a:pt x="0" y="574"/>
                        <a:pt x="0" y="1279"/>
                      </a:cubicBezTo>
                      <a:cubicBezTo>
                        <a:pt x="0" y="1984"/>
                        <a:pt x="419" y="2558"/>
                        <a:pt x="935" y="2558"/>
                      </a:cubicBezTo>
                      <a:cubicBezTo>
                        <a:pt x="1451" y="2558"/>
                        <a:pt x="1870" y="1984"/>
                        <a:pt x="1870" y="1279"/>
                      </a:cubicBezTo>
                      <a:cubicBezTo>
                        <a:pt x="1870" y="574"/>
                        <a:pt x="1451" y="0"/>
                        <a:pt x="935" y="0"/>
                      </a:cubicBezTo>
                      <a:moveTo>
                        <a:pt x="1776" y="1279"/>
                      </a:moveTo>
                      <a:cubicBezTo>
                        <a:pt x="1776" y="1932"/>
                        <a:pt x="1398" y="2463"/>
                        <a:pt x="935" y="2463"/>
                      </a:cubicBezTo>
                      <a:cubicBezTo>
                        <a:pt x="472" y="2463"/>
                        <a:pt x="95" y="1932"/>
                        <a:pt x="95" y="1279"/>
                      </a:cubicBezTo>
                      <a:cubicBezTo>
                        <a:pt x="95" y="626"/>
                        <a:pt x="472" y="95"/>
                        <a:pt x="935" y="95"/>
                      </a:cubicBezTo>
                      <a:cubicBezTo>
                        <a:pt x="1398" y="95"/>
                        <a:pt x="1776" y="626"/>
                        <a:pt x="1776" y="1279"/>
                      </a:cubicBezTo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37" tIns="45719" rIns="91437" bIns="45719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1600"/>
                </a:p>
              </p:txBody>
            </p:sp>
            <p:sp>
              <p:nvSpPr>
                <p:cNvPr id="8" name="Freeform 6">
                  <a:extLst>
                    <a:ext uri="{FF2B5EF4-FFF2-40B4-BE49-F238E27FC236}">
                      <a16:creationId xmlns:a16="http://schemas.microsoft.com/office/drawing/2014/main" id="{7C640391-C948-48DF-8AF4-99AFB050775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862" y="1915"/>
                  <a:ext cx="100" cy="278"/>
                </a:xfrm>
                <a:custGeom>
                  <a:avLst/>
                  <a:gdLst>
                    <a:gd name="T0" fmla="*/ 454 w 908"/>
                    <a:gd name="T1" fmla="*/ 0 h 2558"/>
                    <a:gd name="T2" fmla="*/ 0 w 908"/>
                    <a:gd name="T3" fmla="*/ 1279 h 2558"/>
                    <a:gd name="T4" fmla="*/ 454 w 908"/>
                    <a:gd name="T5" fmla="*/ 2558 h 2558"/>
                    <a:gd name="T6" fmla="*/ 908 w 908"/>
                    <a:gd name="T7" fmla="*/ 1279 h 2558"/>
                    <a:gd name="T8" fmla="*/ 454 w 908"/>
                    <a:gd name="T9" fmla="*/ 0 h 2558"/>
                    <a:gd name="T10" fmla="*/ 813 w 908"/>
                    <a:gd name="T11" fmla="*/ 1279 h 2558"/>
                    <a:gd name="T12" fmla="*/ 454 w 908"/>
                    <a:gd name="T13" fmla="*/ 2463 h 2558"/>
                    <a:gd name="T14" fmla="*/ 95 w 908"/>
                    <a:gd name="T15" fmla="*/ 1279 h 2558"/>
                    <a:gd name="T16" fmla="*/ 454 w 908"/>
                    <a:gd name="T17" fmla="*/ 95 h 2558"/>
                    <a:gd name="T18" fmla="*/ 813 w 908"/>
                    <a:gd name="T19" fmla="*/ 1279 h 25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08" h="2558">
                      <a:moveTo>
                        <a:pt x="454" y="0"/>
                      </a:moveTo>
                      <a:cubicBezTo>
                        <a:pt x="159" y="0"/>
                        <a:pt x="0" y="659"/>
                        <a:pt x="0" y="1279"/>
                      </a:cubicBezTo>
                      <a:cubicBezTo>
                        <a:pt x="0" y="1899"/>
                        <a:pt x="159" y="2558"/>
                        <a:pt x="454" y="2558"/>
                      </a:cubicBezTo>
                      <a:cubicBezTo>
                        <a:pt x="748" y="2558"/>
                        <a:pt x="908" y="1899"/>
                        <a:pt x="908" y="1279"/>
                      </a:cubicBezTo>
                      <a:cubicBezTo>
                        <a:pt x="908" y="659"/>
                        <a:pt x="748" y="0"/>
                        <a:pt x="454" y="0"/>
                      </a:cubicBezTo>
                      <a:moveTo>
                        <a:pt x="813" y="1279"/>
                      </a:moveTo>
                      <a:cubicBezTo>
                        <a:pt x="813" y="1977"/>
                        <a:pt x="624" y="2463"/>
                        <a:pt x="454" y="2463"/>
                      </a:cubicBezTo>
                      <a:cubicBezTo>
                        <a:pt x="284" y="2463"/>
                        <a:pt x="95" y="1977"/>
                        <a:pt x="95" y="1279"/>
                      </a:cubicBezTo>
                      <a:cubicBezTo>
                        <a:pt x="95" y="581"/>
                        <a:pt x="284" y="95"/>
                        <a:pt x="454" y="95"/>
                      </a:cubicBezTo>
                      <a:cubicBezTo>
                        <a:pt x="624" y="95"/>
                        <a:pt x="813" y="581"/>
                        <a:pt x="813" y="1279"/>
                      </a:cubicBezTo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37" tIns="45719" rIns="91437" bIns="45719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1600"/>
                </a:p>
              </p:txBody>
            </p:sp>
            <p:sp>
              <p:nvSpPr>
                <p:cNvPr id="25" name="Freeform 7">
                  <a:extLst>
                    <a:ext uri="{FF2B5EF4-FFF2-40B4-BE49-F238E27FC236}">
                      <a16:creationId xmlns:a16="http://schemas.microsoft.com/office/drawing/2014/main" id="{438734EE-A2AB-422A-B97F-22DF8372E58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771" y="1915"/>
                  <a:ext cx="282" cy="278"/>
                </a:xfrm>
                <a:custGeom>
                  <a:avLst/>
                  <a:gdLst>
                    <a:gd name="T0" fmla="*/ 1279 w 2558"/>
                    <a:gd name="T1" fmla="*/ 0 h 2558"/>
                    <a:gd name="T2" fmla="*/ 0 w 2558"/>
                    <a:gd name="T3" fmla="*/ 1279 h 2558"/>
                    <a:gd name="T4" fmla="*/ 1279 w 2558"/>
                    <a:gd name="T5" fmla="*/ 2558 h 2558"/>
                    <a:gd name="T6" fmla="*/ 2558 w 2558"/>
                    <a:gd name="T7" fmla="*/ 1279 h 2558"/>
                    <a:gd name="T8" fmla="*/ 1279 w 2558"/>
                    <a:gd name="T9" fmla="*/ 0 h 2558"/>
                    <a:gd name="T10" fmla="*/ 2464 w 2558"/>
                    <a:gd name="T11" fmla="*/ 1279 h 2558"/>
                    <a:gd name="T12" fmla="*/ 1279 w 2558"/>
                    <a:gd name="T13" fmla="*/ 2463 h 2558"/>
                    <a:gd name="T14" fmla="*/ 94 w 2558"/>
                    <a:gd name="T15" fmla="*/ 1279 h 2558"/>
                    <a:gd name="T16" fmla="*/ 1279 w 2558"/>
                    <a:gd name="T17" fmla="*/ 95 h 2558"/>
                    <a:gd name="T18" fmla="*/ 2464 w 2558"/>
                    <a:gd name="T19" fmla="*/ 1279 h 25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558" h="2558">
                      <a:moveTo>
                        <a:pt x="1279" y="0"/>
                      </a:moveTo>
                      <a:cubicBezTo>
                        <a:pt x="574" y="0"/>
                        <a:pt x="0" y="574"/>
                        <a:pt x="0" y="1279"/>
                      </a:cubicBezTo>
                      <a:cubicBezTo>
                        <a:pt x="0" y="1984"/>
                        <a:pt x="574" y="2558"/>
                        <a:pt x="1279" y="2558"/>
                      </a:cubicBezTo>
                      <a:cubicBezTo>
                        <a:pt x="1985" y="2558"/>
                        <a:pt x="2558" y="1984"/>
                        <a:pt x="2558" y="1279"/>
                      </a:cubicBezTo>
                      <a:cubicBezTo>
                        <a:pt x="2558" y="574"/>
                        <a:pt x="1985" y="0"/>
                        <a:pt x="1279" y="0"/>
                      </a:cubicBezTo>
                      <a:moveTo>
                        <a:pt x="2464" y="1279"/>
                      </a:moveTo>
                      <a:cubicBezTo>
                        <a:pt x="2464" y="1932"/>
                        <a:pt x="1932" y="2463"/>
                        <a:pt x="1279" y="2463"/>
                      </a:cubicBezTo>
                      <a:cubicBezTo>
                        <a:pt x="626" y="2463"/>
                        <a:pt x="94" y="1932"/>
                        <a:pt x="94" y="1279"/>
                      </a:cubicBezTo>
                      <a:cubicBezTo>
                        <a:pt x="94" y="626"/>
                        <a:pt x="626" y="95"/>
                        <a:pt x="1279" y="95"/>
                      </a:cubicBezTo>
                      <a:cubicBezTo>
                        <a:pt x="1932" y="95"/>
                        <a:pt x="2464" y="626"/>
                        <a:pt x="2464" y="1279"/>
                      </a:cubicBezTo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37" tIns="45719" rIns="91437" bIns="45719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1600"/>
                </a:p>
              </p:txBody>
            </p:sp>
            <p:sp>
              <p:nvSpPr>
                <p:cNvPr id="44" name="Rectangle 8">
                  <a:extLst>
                    <a:ext uri="{FF2B5EF4-FFF2-40B4-BE49-F238E27FC236}">
                      <a16:creationId xmlns:a16="http://schemas.microsoft.com/office/drawing/2014/main" id="{9FB3202D-2CE8-44E0-B942-5CA2C2BBB4B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77" y="2053"/>
                  <a:ext cx="269" cy="1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37" tIns="45719" rIns="91437" bIns="45719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1600"/>
                </a:p>
              </p:txBody>
            </p:sp>
            <p:sp>
              <p:nvSpPr>
                <p:cNvPr id="45" name="Rectangle 9">
                  <a:extLst>
                    <a:ext uri="{FF2B5EF4-FFF2-40B4-BE49-F238E27FC236}">
                      <a16:creationId xmlns:a16="http://schemas.microsoft.com/office/drawing/2014/main" id="{3E5AF92B-80FE-47DB-AD5A-644C334DD70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95" y="1983"/>
                  <a:ext cx="234" cy="11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37" tIns="45719" rIns="91437" bIns="45719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1600"/>
                </a:p>
              </p:txBody>
            </p:sp>
            <p:sp>
              <p:nvSpPr>
                <p:cNvPr id="46" name="Rectangle 10">
                  <a:extLst>
                    <a:ext uri="{FF2B5EF4-FFF2-40B4-BE49-F238E27FC236}">
                      <a16:creationId xmlns:a16="http://schemas.microsoft.com/office/drawing/2014/main" id="{3F73E1C7-D5F7-4016-839F-8A881261BA0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95" y="2123"/>
                  <a:ext cx="234" cy="10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37" tIns="45719" rIns="91437" bIns="45719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1600"/>
                </a:p>
              </p:txBody>
            </p:sp>
            <p:sp>
              <p:nvSpPr>
                <p:cNvPr id="47" name="Line 11">
                  <a:extLst>
                    <a:ext uri="{FF2B5EF4-FFF2-40B4-BE49-F238E27FC236}">
                      <a16:creationId xmlns:a16="http://schemas.microsoft.com/office/drawing/2014/main" id="{E8A1D0E0-EBBC-4B0C-B683-12A621DE854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939" y="2063"/>
                  <a:ext cx="114" cy="170"/>
                </a:xfrm>
                <a:prstGeom prst="line">
                  <a:avLst/>
                </a:pr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37" tIns="45719" rIns="91437" bIns="45719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1600"/>
                </a:p>
              </p:txBody>
            </p:sp>
            <p:sp>
              <p:nvSpPr>
                <p:cNvPr id="48" name="Line 12">
                  <a:extLst>
                    <a:ext uri="{FF2B5EF4-FFF2-40B4-BE49-F238E27FC236}">
                      <a16:creationId xmlns:a16="http://schemas.microsoft.com/office/drawing/2014/main" id="{6DF1D5E7-3D4D-4739-AB02-DB7A95C954F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992" y="2141"/>
                  <a:ext cx="61" cy="92"/>
                </a:xfrm>
                <a:prstGeom prst="line">
                  <a:avLst/>
                </a:prstGeom>
                <a:grpFill/>
                <a:ln w="25400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37" tIns="45719" rIns="91437" bIns="45719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1600"/>
                </a:p>
              </p:txBody>
            </p:sp>
            <p:sp>
              <p:nvSpPr>
                <p:cNvPr id="49" name="Freeform 13">
                  <a:extLst>
                    <a:ext uri="{FF2B5EF4-FFF2-40B4-BE49-F238E27FC236}">
                      <a16:creationId xmlns:a16="http://schemas.microsoft.com/office/drawing/2014/main" id="{01820438-1CF9-4072-A1D4-DFF0BDC3106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39" y="2063"/>
                  <a:ext cx="126" cy="147"/>
                </a:xfrm>
                <a:custGeom>
                  <a:avLst/>
                  <a:gdLst>
                    <a:gd name="T0" fmla="*/ 28 w 126"/>
                    <a:gd name="T1" fmla="*/ 147 h 147"/>
                    <a:gd name="T2" fmla="*/ 63 w 126"/>
                    <a:gd name="T3" fmla="*/ 94 h 147"/>
                    <a:gd name="T4" fmla="*/ 126 w 126"/>
                    <a:gd name="T5" fmla="*/ 83 h 147"/>
                    <a:gd name="T6" fmla="*/ 0 w 126"/>
                    <a:gd name="T7" fmla="*/ 0 h 147"/>
                    <a:gd name="T8" fmla="*/ 28 w 126"/>
                    <a:gd name="T9" fmla="*/ 147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6" h="147">
                      <a:moveTo>
                        <a:pt x="28" y="147"/>
                      </a:moveTo>
                      <a:lnTo>
                        <a:pt x="63" y="94"/>
                      </a:lnTo>
                      <a:lnTo>
                        <a:pt x="126" y="83"/>
                      </a:lnTo>
                      <a:lnTo>
                        <a:pt x="0" y="0"/>
                      </a:lnTo>
                      <a:lnTo>
                        <a:pt x="28" y="14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37" tIns="45719" rIns="91437" bIns="45719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1600"/>
                </a:p>
              </p:txBody>
            </p:sp>
          </p:grp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462EBBC5-1D41-43B3-9389-0EA168051B12}"/>
                </a:ext>
              </a:extLst>
            </p:cNvPr>
            <p:cNvGrpSpPr/>
            <p:nvPr/>
          </p:nvGrpSpPr>
          <p:grpSpPr>
            <a:xfrm>
              <a:off x="7153828" y="2132392"/>
              <a:ext cx="3644243" cy="719980"/>
              <a:chOff x="7153828" y="1480509"/>
              <a:chExt cx="3644243" cy="719980"/>
            </a:xfrm>
          </p:grpSpPr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D8B04DD8-19E4-4809-B39B-1CB2637CF4BC}"/>
                  </a:ext>
                </a:extLst>
              </p:cNvPr>
              <p:cNvSpPr txBox="1"/>
              <p:nvPr/>
            </p:nvSpPr>
            <p:spPr>
              <a:xfrm>
                <a:off x="7918154" y="1480509"/>
                <a:ext cx="2879917" cy="719980"/>
              </a:xfrm>
              <a:prstGeom prst="rect">
                <a:avLst/>
              </a:prstGeom>
              <a:noFill/>
            </p:spPr>
            <p:txBody>
              <a:bodyPr wrap="none" rtlCol="0" anchor="ctr">
                <a:noAutofit/>
              </a:bodyPr>
              <a:lstStyle/>
              <a:p>
                <a:pPr>
                  <a:buClr>
                    <a:srgbClr val="03234B"/>
                  </a:buClr>
                </a:pPr>
                <a:r>
                  <a:rPr lang="en-US">
                    <a:latin typeface="Arial" pitchFamily="34" charset="0"/>
                    <a:cs typeface="Arial" pitchFamily="34" charset="0"/>
                    <a:hlinkClick r:id="rId7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@</a:t>
                </a:r>
                <a:r>
                  <a:rPr lang="en-US" err="1">
                    <a:latin typeface="Arial" pitchFamily="34" charset="0"/>
                    <a:cs typeface="Arial" pitchFamily="34" charset="0"/>
                    <a:hlinkClick r:id="rId7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ST_World</a:t>
                </a:r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grpSp>
            <p:nvGrpSpPr>
              <p:cNvPr id="1036" name="Group 1035">
                <a:extLst>
                  <a:ext uri="{FF2B5EF4-FFF2-40B4-BE49-F238E27FC236}">
                    <a16:creationId xmlns:a16="http://schemas.microsoft.com/office/drawing/2014/main" id="{51B44255-86B4-494C-9091-4277EF9DF1F1}"/>
                  </a:ext>
                </a:extLst>
              </p:cNvPr>
              <p:cNvGrpSpPr/>
              <p:nvPr/>
            </p:nvGrpSpPr>
            <p:grpSpPr>
              <a:xfrm>
                <a:off x="7153828" y="1507020"/>
                <a:ext cx="683599" cy="683599"/>
                <a:chOff x="384758" y="2955314"/>
                <a:chExt cx="683619" cy="683619"/>
              </a:xfrm>
            </p:grpSpPr>
            <p:pic>
              <p:nvPicPr>
                <p:cNvPr id="1039" name="Picture 15">
                  <a:extLst>
                    <a:ext uri="{FF2B5EF4-FFF2-40B4-BE49-F238E27FC236}">
                      <a16:creationId xmlns:a16="http://schemas.microsoft.com/office/drawing/2014/main" id="{3167F67B-633E-40EF-AD90-348CB039DD28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 rotWithShape="1">
                <a:blip r:embed="rId8" cstate="screen"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 bwMode="auto">
                <a:xfrm>
                  <a:off x="388930" y="2958608"/>
                  <a:ext cx="660638" cy="666699"/>
                </a:xfrm>
                <a:prstGeom prst="rect">
                  <a:avLst/>
                </a:prstGeom>
                <a:solidFill>
                  <a:srgbClr val="FFFFFF"/>
                </a:solidFill>
              </p:spPr>
            </p:pic>
            <p:sp>
              <p:nvSpPr>
                <p:cNvPr id="76" name="Freeform: Shape 75">
                  <a:extLst>
                    <a:ext uri="{FF2B5EF4-FFF2-40B4-BE49-F238E27FC236}">
                      <a16:creationId xmlns:a16="http://schemas.microsoft.com/office/drawing/2014/main" id="{38E39567-FB16-4075-B9B3-E1BED86B6A31}"/>
                    </a:ext>
                  </a:extLst>
                </p:cNvPr>
                <p:cNvSpPr/>
                <p:nvPr/>
              </p:nvSpPr>
              <p:spPr>
                <a:xfrm>
                  <a:off x="384758" y="2955314"/>
                  <a:ext cx="683619" cy="683619"/>
                </a:xfrm>
                <a:custGeom>
                  <a:avLst/>
                  <a:gdLst>
                    <a:gd name="connsiteX0" fmla="*/ 341809 w 683619"/>
                    <a:gd name="connsiteY0" fmla="*/ 47743 h 683619"/>
                    <a:gd name="connsiteX1" fmla="*/ 41456 w 683619"/>
                    <a:gd name="connsiteY1" fmla="*/ 348096 h 683619"/>
                    <a:gd name="connsiteX2" fmla="*/ 341809 w 683619"/>
                    <a:gd name="connsiteY2" fmla="*/ 648449 h 683619"/>
                    <a:gd name="connsiteX3" fmla="*/ 642162 w 683619"/>
                    <a:gd name="connsiteY3" fmla="*/ 348096 h 683619"/>
                    <a:gd name="connsiteX4" fmla="*/ 341809 w 683619"/>
                    <a:gd name="connsiteY4" fmla="*/ 47743 h 683619"/>
                    <a:gd name="connsiteX5" fmla="*/ 0 w 683619"/>
                    <a:gd name="connsiteY5" fmla="*/ 0 h 683619"/>
                    <a:gd name="connsiteX6" fmla="*/ 683619 w 683619"/>
                    <a:gd name="connsiteY6" fmla="*/ 0 h 683619"/>
                    <a:gd name="connsiteX7" fmla="*/ 683619 w 683619"/>
                    <a:gd name="connsiteY7" fmla="*/ 683619 h 683619"/>
                    <a:gd name="connsiteX8" fmla="*/ 0 w 683619"/>
                    <a:gd name="connsiteY8" fmla="*/ 683619 h 683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83619" h="683619">
                      <a:moveTo>
                        <a:pt x="341809" y="47743"/>
                      </a:moveTo>
                      <a:cubicBezTo>
                        <a:pt x="175929" y="47743"/>
                        <a:pt x="41456" y="182216"/>
                        <a:pt x="41456" y="348096"/>
                      </a:cubicBezTo>
                      <a:cubicBezTo>
                        <a:pt x="41456" y="513976"/>
                        <a:pt x="175929" y="648449"/>
                        <a:pt x="341809" y="648449"/>
                      </a:cubicBezTo>
                      <a:cubicBezTo>
                        <a:pt x="507689" y="648449"/>
                        <a:pt x="642162" y="513976"/>
                        <a:pt x="642162" y="348096"/>
                      </a:cubicBezTo>
                      <a:cubicBezTo>
                        <a:pt x="642162" y="182216"/>
                        <a:pt x="507689" y="47743"/>
                        <a:pt x="341809" y="47743"/>
                      </a:cubicBezTo>
                      <a:close/>
                      <a:moveTo>
                        <a:pt x="0" y="0"/>
                      </a:moveTo>
                      <a:lnTo>
                        <a:pt x="683619" y="0"/>
                      </a:lnTo>
                      <a:lnTo>
                        <a:pt x="683619" y="683619"/>
                      </a:lnTo>
                      <a:lnTo>
                        <a:pt x="0" y="683619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en-US" sz="1600"/>
                </a:p>
              </p:txBody>
            </p:sp>
          </p:grp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7F557245-66A1-4912-8F63-376BD9F563B7}"/>
                </a:ext>
              </a:extLst>
            </p:cNvPr>
            <p:cNvGrpSpPr/>
            <p:nvPr/>
          </p:nvGrpSpPr>
          <p:grpSpPr>
            <a:xfrm>
              <a:off x="7153828" y="2904055"/>
              <a:ext cx="3634776" cy="779618"/>
              <a:chOff x="7153828" y="2239107"/>
              <a:chExt cx="3634776" cy="779618"/>
            </a:xfrm>
          </p:grpSpPr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EE959019-9B1B-4E56-99D0-C3D8591FBCAA}"/>
                  </a:ext>
                </a:extLst>
              </p:cNvPr>
              <p:cNvSpPr txBox="1"/>
              <p:nvPr/>
            </p:nvSpPr>
            <p:spPr>
              <a:xfrm>
                <a:off x="7908687" y="2298745"/>
                <a:ext cx="2879917" cy="719980"/>
              </a:xfrm>
              <a:prstGeom prst="rect">
                <a:avLst/>
              </a:prstGeom>
              <a:noFill/>
            </p:spPr>
            <p:txBody>
              <a:bodyPr wrap="none" rtlCol="0" anchor="ctr">
                <a:noAutofit/>
              </a:bodyPr>
              <a:lstStyle/>
              <a:p>
                <a:pPr>
                  <a:buClr>
                    <a:srgbClr val="03234B"/>
                  </a:buClr>
                </a:pPr>
                <a:r>
                  <a:rPr lang="en-US">
                    <a:latin typeface="Arial" pitchFamily="34" charset="0"/>
                    <a:cs typeface="Arial" pitchFamily="34" charset="0"/>
                    <a:hlinkClick r:id="rId9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community.st.com</a:t>
                </a:r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C661C135-B7C6-4717-BB4B-4D3BF2153D20}"/>
                  </a:ext>
                </a:extLst>
              </p:cNvPr>
              <p:cNvGrpSpPr/>
              <p:nvPr/>
            </p:nvGrpSpPr>
            <p:grpSpPr>
              <a:xfrm>
                <a:off x="7153828" y="2239107"/>
                <a:ext cx="683599" cy="694054"/>
                <a:chOff x="7155690" y="4470727"/>
                <a:chExt cx="683777" cy="694235"/>
              </a:xfrm>
            </p:grpSpPr>
            <p:sp>
              <p:nvSpPr>
                <p:cNvPr id="53" name="Rectangle 52">
                  <a:extLst>
                    <a:ext uri="{FF2B5EF4-FFF2-40B4-BE49-F238E27FC236}">
                      <a16:creationId xmlns:a16="http://schemas.microsoft.com/office/drawing/2014/main" id="{2BD9228B-C7AB-4B46-937B-2147FB137EBA}"/>
                    </a:ext>
                  </a:extLst>
                </p:cNvPr>
                <p:cNvSpPr/>
                <p:nvPr/>
              </p:nvSpPr>
              <p:spPr>
                <a:xfrm>
                  <a:off x="7155690" y="4481185"/>
                  <a:ext cx="683777" cy="683777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en-US" sz="1600"/>
                </a:p>
              </p:txBody>
            </p:sp>
            <p:pic>
              <p:nvPicPr>
                <p:cNvPr id="15" name="Graphic 14">
                  <a:extLst>
                    <a:ext uri="{FF2B5EF4-FFF2-40B4-BE49-F238E27FC236}">
                      <a16:creationId xmlns:a16="http://schemas.microsoft.com/office/drawing/2014/main" id="{5379CF30-5E12-4CF9-92EB-97D1B9E8CE6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0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11"/>
                    </a:ext>
                  </a:extLst>
                </a:blip>
                <a:srcRect l="19560" t="-1" r="14732" b="-1"/>
                <a:stretch/>
              </p:blipFill>
              <p:spPr>
                <a:xfrm>
                  <a:off x="7218319" y="4470727"/>
                  <a:ext cx="621147" cy="694235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B2C9B128-9480-4651-AFAC-2686055C4FAC}"/>
                </a:ext>
              </a:extLst>
            </p:cNvPr>
            <p:cNvGrpSpPr/>
            <p:nvPr/>
          </p:nvGrpSpPr>
          <p:grpSpPr>
            <a:xfrm>
              <a:off x="7153828" y="1360729"/>
              <a:ext cx="3644243" cy="719980"/>
              <a:chOff x="7153828" y="735091"/>
              <a:chExt cx="3644243" cy="719980"/>
            </a:xfrm>
          </p:grpSpPr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1AA43738-E7AF-42EE-A94C-C3914D8604F3}"/>
                  </a:ext>
                </a:extLst>
              </p:cNvPr>
              <p:cNvGrpSpPr/>
              <p:nvPr/>
            </p:nvGrpSpPr>
            <p:grpSpPr>
              <a:xfrm>
                <a:off x="7153828" y="735091"/>
                <a:ext cx="3644243" cy="719980"/>
                <a:chOff x="7153828" y="735091"/>
                <a:chExt cx="3644243" cy="719980"/>
              </a:xfrm>
            </p:grpSpPr>
            <p:sp>
              <p:nvSpPr>
                <p:cNvPr id="81" name="TextBox 80">
                  <a:extLst>
                    <a:ext uri="{FF2B5EF4-FFF2-40B4-BE49-F238E27FC236}">
                      <a16:creationId xmlns:a16="http://schemas.microsoft.com/office/drawing/2014/main" id="{AF2F0E80-F556-4533-AF35-39706D62C021}"/>
                    </a:ext>
                  </a:extLst>
                </p:cNvPr>
                <p:cNvSpPr txBox="1"/>
                <p:nvPr/>
              </p:nvSpPr>
              <p:spPr>
                <a:xfrm>
                  <a:off x="7918154" y="735091"/>
                  <a:ext cx="2879917" cy="719980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noAutofit/>
                </a:bodyPr>
                <a:lstStyle/>
                <a:p>
                  <a:pPr>
                    <a:buClr>
                      <a:srgbClr val="03234B"/>
                    </a:buClr>
                  </a:pPr>
                  <a:r>
                    <a:rPr lang="en-US">
                      <a:latin typeface="Arial" pitchFamily="34" charset="0"/>
                      <a:cs typeface="Arial" pitchFamily="34" charset="0"/>
                      <a:hlinkClick r:id="rId12">
                        <a:extLst>
                          <a:ext uri="{A12FA001-AC4F-418D-AE19-62706E023703}">
                            <ahyp:hlinkClr xmlns:ahyp="http://schemas.microsoft.com/office/drawing/2018/hyperlinkcolor" val="tx"/>
                          </a:ext>
                        </a:extLst>
                      </a:hlinkClick>
                    </a:rPr>
                    <a:t>/STM32</a:t>
                  </a:r>
                  <a:endParaRPr lang="en-US">
                    <a:latin typeface="Arial" pitchFamily="34" charset="0"/>
                    <a:cs typeface="Arial" pitchFamily="34" charset="0"/>
                  </a:endParaRPr>
                </a:p>
              </p:txBody>
            </p:sp>
            <p:grpSp>
              <p:nvGrpSpPr>
                <p:cNvPr id="1035" name="Group 1034">
                  <a:extLst>
                    <a:ext uri="{FF2B5EF4-FFF2-40B4-BE49-F238E27FC236}">
                      <a16:creationId xmlns:a16="http://schemas.microsoft.com/office/drawing/2014/main" id="{0C002D41-2F76-4FF5-AC9A-E577ACFE230D}"/>
                    </a:ext>
                  </a:extLst>
                </p:cNvPr>
                <p:cNvGrpSpPr/>
                <p:nvPr/>
              </p:nvGrpSpPr>
              <p:grpSpPr>
                <a:xfrm>
                  <a:off x="7153828" y="755039"/>
                  <a:ext cx="683599" cy="683599"/>
                  <a:chOff x="384758" y="2117986"/>
                  <a:chExt cx="683619" cy="683619"/>
                </a:xfrm>
              </p:grpSpPr>
              <p:sp>
                <p:nvSpPr>
                  <p:cNvPr id="77" name="Freeform: Shape 76">
                    <a:extLst>
                      <a:ext uri="{FF2B5EF4-FFF2-40B4-BE49-F238E27FC236}">
                        <a16:creationId xmlns:a16="http://schemas.microsoft.com/office/drawing/2014/main" id="{ABD6C1D6-AFC6-4843-A1E9-46832684B4AD}"/>
                      </a:ext>
                    </a:extLst>
                  </p:cNvPr>
                  <p:cNvSpPr/>
                  <p:nvPr/>
                </p:nvSpPr>
                <p:spPr>
                  <a:xfrm>
                    <a:off x="384758" y="2117986"/>
                    <a:ext cx="683619" cy="683619"/>
                  </a:xfrm>
                  <a:custGeom>
                    <a:avLst/>
                    <a:gdLst>
                      <a:gd name="connsiteX0" fmla="*/ 341809 w 683619"/>
                      <a:gd name="connsiteY0" fmla="*/ 54692 h 683619"/>
                      <a:gd name="connsiteX1" fmla="*/ 41456 w 683619"/>
                      <a:gd name="connsiteY1" fmla="*/ 355045 h 683619"/>
                      <a:gd name="connsiteX2" fmla="*/ 341809 w 683619"/>
                      <a:gd name="connsiteY2" fmla="*/ 655398 h 683619"/>
                      <a:gd name="connsiteX3" fmla="*/ 642162 w 683619"/>
                      <a:gd name="connsiteY3" fmla="*/ 355045 h 683619"/>
                      <a:gd name="connsiteX4" fmla="*/ 341809 w 683619"/>
                      <a:gd name="connsiteY4" fmla="*/ 54692 h 683619"/>
                      <a:gd name="connsiteX5" fmla="*/ 0 w 683619"/>
                      <a:gd name="connsiteY5" fmla="*/ 0 h 683619"/>
                      <a:gd name="connsiteX6" fmla="*/ 683619 w 683619"/>
                      <a:gd name="connsiteY6" fmla="*/ 0 h 683619"/>
                      <a:gd name="connsiteX7" fmla="*/ 683619 w 683619"/>
                      <a:gd name="connsiteY7" fmla="*/ 683619 h 683619"/>
                      <a:gd name="connsiteX8" fmla="*/ 0 w 683619"/>
                      <a:gd name="connsiteY8" fmla="*/ 683619 h 6836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83619" h="683619">
                        <a:moveTo>
                          <a:pt x="341809" y="54692"/>
                        </a:moveTo>
                        <a:cubicBezTo>
                          <a:pt x="175929" y="54692"/>
                          <a:pt x="41456" y="189165"/>
                          <a:pt x="41456" y="355045"/>
                        </a:cubicBezTo>
                        <a:cubicBezTo>
                          <a:pt x="41456" y="520925"/>
                          <a:pt x="175929" y="655398"/>
                          <a:pt x="341809" y="655398"/>
                        </a:cubicBezTo>
                        <a:cubicBezTo>
                          <a:pt x="507689" y="655398"/>
                          <a:pt x="642162" y="520925"/>
                          <a:pt x="642162" y="355045"/>
                        </a:cubicBezTo>
                        <a:cubicBezTo>
                          <a:pt x="642162" y="189165"/>
                          <a:pt x="507689" y="54692"/>
                          <a:pt x="341809" y="54692"/>
                        </a:cubicBezTo>
                        <a:close/>
                        <a:moveTo>
                          <a:pt x="0" y="0"/>
                        </a:moveTo>
                        <a:lnTo>
                          <a:pt x="683619" y="0"/>
                        </a:lnTo>
                        <a:lnTo>
                          <a:pt x="683619" y="683619"/>
                        </a:lnTo>
                        <a:lnTo>
                          <a:pt x="0" y="683619"/>
                        </a:ln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Autofit/>
                  </a:bodyPr>
                  <a:lstStyle/>
                  <a:p>
                    <a:pPr algn="ctr"/>
                    <a:endParaRPr lang="en-US" sz="1600"/>
                  </a:p>
                </p:txBody>
              </p:sp>
              <p:pic>
                <p:nvPicPr>
                  <p:cNvPr id="87" name="Picture 15">
                    <a:extLst>
                      <a:ext uri="{FF2B5EF4-FFF2-40B4-BE49-F238E27FC236}">
                        <a16:creationId xmlns:a16="http://schemas.microsoft.com/office/drawing/2014/main" id="{B4AD05CD-CD62-49BC-8975-79EED59B7C9F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13" cstate="screen">
                    <a:duotone>
                      <a:schemeClr val="accent1">
                        <a:shade val="45000"/>
                        <a:satMod val="135000"/>
                      </a:schemeClr>
                      <a:prstClr val="white"/>
                    </a:duotone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 bwMode="auto">
                  <a:xfrm>
                    <a:off x="414439" y="2140852"/>
                    <a:ext cx="641250" cy="647357"/>
                  </a:xfrm>
                  <a:prstGeom prst="rect">
                    <a:avLst/>
                  </a:prstGeom>
                  <a:solidFill>
                    <a:srgbClr val="FFFFFF"/>
                  </a:solidFill>
                </p:spPr>
              </p:pic>
            </p:grpSp>
          </p:grp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D2153625-0B81-4351-8E48-CB106FB50E34}"/>
                  </a:ext>
                </a:extLst>
              </p:cNvPr>
              <p:cNvSpPr/>
              <p:nvPr/>
            </p:nvSpPr>
            <p:spPr>
              <a:xfrm>
                <a:off x="7153828" y="762744"/>
                <a:ext cx="683599" cy="683599"/>
              </a:xfrm>
              <a:custGeom>
                <a:avLst/>
                <a:gdLst>
                  <a:gd name="connsiteX0" fmla="*/ 341809 w 683619"/>
                  <a:gd name="connsiteY0" fmla="*/ 47743 h 683619"/>
                  <a:gd name="connsiteX1" fmla="*/ 41456 w 683619"/>
                  <a:gd name="connsiteY1" fmla="*/ 348096 h 683619"/>
                  <a:gd name="connsiteX2" fmla="*/ 341809 w 683619"/>
                  <a:gd name="connsiteY2" fmla="*/ 648449 h 683619"/>
                  <a:gd name="connsiteX3" fmla="*/ 642162 w 683619"/>
                  <a:gd name="connsiteY3" fmla="*/ 348096 h 683619"/>
                  <a:gd name="connsiteX4" fmla="*/ 341809 w 683619"/>
                  <a:gd name="connsiteY4" fmla="*/ 47743 h 683619"/>
                  <a:gd name="connsiteX5" fmla="*/ 0 w 683619"/>
                  <a:gd name="connsiteY5" fmla="*/ 0 h 683619"/>
                  <a:gd name="connsiteX6" fmla="*/ 683619 w 683619"/>
                  <a:gd name="connsiteY6" fmla="*/ 0 h 683619"/>
                  <a:gd name="connsiteX7" fmla="*/ 683619 w 683619"/>
                  <a:gd name="connsiteY7" fmla="*/ 683619 h 683619"/>
                  <a:gd name="connsiteX8" fmla="*/ 0 w 683619"/>
                  <a:gd name="connsiteY8" fmla="*/ 683619 h 683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3619" h="683619">
                    <a:moveTo>
                      <a:pt x="341809" y="47743"/>
                    </a:moveTo>
                    <a:cubicBezTo>
                      <a:pt x="175929" y="47743"/>
                      <a:pt x="41456" y="182216"/>
                      <a:pt x="41456" y="348096"/>
                    </a:cubicBezTo>
                    <a:cubicBezTo>
                      <a:pt x="41456" y="513976"/>
                      <a:pt x="175929" y="648449"/>
                      <a:pt x="341809" y="648449"/>
                    </a:cubicBezTo>
                    <a:cubicBezTo>
                      <a:pt x="507689" y="648449"/>
                      <a:pt x="642162" y="513976"/>
                      <a:pt x="642162" y="348096"/>
                    </a:cubicBezTo>
                    <a:cubicBezTo>
                      <a:pt x="642162" y="182216"/>
                      <a:pt x="507689" y="47743"/>
                      <a:pt x="341809" y="47743"/>
                    </a:cubicBezTo>
                    <a:close/>
                    <a:moveTo>
                      <a:pt x="0" y="0"/>
                    </a:moveTo>
                    <a:lnTo>
                      <a:pt x="683619" y="0"/>
                    </a:lnTo>
                    <a:lnTo>
                      <a:pt x="683619" y="683619"/>
                    </a:lnTo>
                    <a:lnTo>
                      <a:pt x="0" y="683619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 sz="1600"/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502BD4A0-706A-469E-AE48-1161973D7830}"/>
                </a:ext>
              </a:extLst>
            </p:cNvPr>
            <p:cNvGrpSpPr/>
            <p:nvPr/>
          </p:nvGrpSpPr>
          <p:grpSpPr>
            <a:xfrm>
              <a:off x="7151818" y="4509177"/>
              <a:ext cx="3157907" cy="683599"/>
              <a:chOff x="7151818" y="4486434"/>
              <a:chExt cx="3157907" cy="683599"/>
            </a:xfrm>
          </p:grpSpPr>
          <p:sp>
            <p:nvSpPr>
              <p:cNvPr id="68" name="Rectangle 67">
                <a:extLst>
                  <a:ext uri="{FF2B5EF4-FFF2-40B4-BE49-F238E27FC236}">
                    <a16:creationId xmlns:a16="http://schemas.microsoft.com/office/drawing/2014/main" id="{AD96219D-A4BF-469C-9147-4BDCCC201A11}"/>
                  </a:ext>
                </a:extLst>
              </p:cNvPr>
              <p:cNvSpPr/>
              <p:nvPr/>
            </p:nvSpPr>
            <p:spPr>
              <a:xfrm>
                <a:off x="7918154" y="4635197"/>
                <a:ext cx="2391571" cy="346613"/>
              </a:xfrm>
              <a:prstGeom prst="rect">
                <a:avLst/>
              </a:prstGeom>
            </p:spPr>
            <p:txBody>
              <a:bodyPr wrap="none">
                <a:noAutofit/>
              </a:bodyPr>
              <a:lstStyle/>
              <a:p>
                <a:r>
                  <a:rPr lang="en-US">
                    <a:solidFill>
                      <a:srgbClr val="03234B"/>
                    </a:solidFill>
                    <a:hlinkClick r:id="rId14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wiki.st.com/stm32mcu</a:t>
                </a:r>
                <a:r>
                  <a:rPr lang="en-US">
                    <a:solidFill>
                      <a:srgbClr val="03234B"/>
                    </a:solidFill>
                  </a:rPr>
                  <a:t> </a:t>
                </a:r>
              </a:p>
            </p:txBody>
          </p:sp>
          <p:grpSp>
            <p:nvGrpSpPr>
              <p:cNvPr id="69" name="Group 68">
                <a:extLst>
                  <a:ext uri="{FF2B5EF4-FFF2-40B4-BE49-F238E27FC236}">
                    <a16:creationId xmlns:a16="http://schemas.microsoft.com/office/drawing/2014/main" id="{7E62B2CB-7F81-401F-AD75-07F2A26A9DE0}"/>
                  </a:ext>
                </a:extLst>
              </p:cNvPr>
              <p:cNvGrpSpPr/>
              <p:nvPr/>
            </p:nvGrpSpPr>
            <p:grpSpPr>
              <a:xfrm>
                <a:off x="7151818" y="4486434"/>
                <a:ext cx="683599" cy="683599"/>
                <a:chOff x="7146315" y="2805524"/>
                <a:chExt cx="592506" cy="592506"/>
              </a:xfrm>
            </p:grpSpPr>
            <p:sp>
              <p:nvSpPr>
                <p:cNvPr id="70" name="Rectangle 69">
                  <a:extLst>
                    <a:ext uri="{FF2B5EF4-FFF2-40B4-BE49-F238E27FC236}">
                      <a16:creationId xmlns:a16="http://schemas.microsoft.com/office/drawing/2014/main" id="{5B2FA10F-8BE0-4DDB-8C6E-6C4FA3AE5300}"/>
                    </a:ext>
                  </a:extLst>
                </p:cNvPr>
                <p:cNvSpPr/>
                <p:nvPr/>
              </p:nvSpPr>
              <p:spPr>
                <a:xfrm>
                  <a:off x="7146315" y="2805524"/>
                  <a:ext cx="592506" cy="592506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endParaRPr lang="en-US" sz="1600"/>
                </a:p>
              </p:txBody>
            </p:sp>
            <p:pic>
              <p:nvPicPr>
                <p:cNvPr id="71" name="Graphic 70">
                  <a:extLst>
                    <a:ext uri="{FF2B5EF4-FFF2-40B4-BE49-F238E27FC236}">
                      <a16:creationId xmlns:a16="http://schemas.microsoft.com/office/drawing/2014/main" id="{35FAE3DA-24C4-4BC9-B543-0E7F1193322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5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1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189887" y="2852788"/>
                  <a:ext cx="497978" cy="497977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38B24C55-BCC6-418C-9265-FA648F50783E}"/>
                </a:ext>
              </a:extLst>
            </p:cNvPr>
            <p:cNvGrpSpPr/>
            <p:nvPr/>
          </p:nvGrpSpPr>
          <p:grpSpPr>
            <a:xfrm>
              <a:off x="7159746" y="5244459"/>
              <a:ext cx="3948881" cy="683599"/>
              <a:chOff x="7159746" y="5243556"/>
              <a:chExt cx="3948881" cy="683599"/>
            </a:xfrm>
          </p:grpSpPr>
          <p:grpSp>
            <p:nvGrpSpPr>
              <p:cNvPr id="73" name="Group 72">
                <a:extLst>
                  <a:ext uri="{FF2B5EF4-FFF2-40B4-BE49-F238E27FC236}">
                    <a16:creationId xmlns:a16="http://schemas.microsoft.com/office/drawing/2014/main" id="{E4D67CC4-D5FE-4AAB-9948-0DF8F527391B}"/>
                  </a:ext>
                </a:extLst>
              </p:cNvPr>
              <p:cNvGrpSpPr/>
              <p:nvPr/>
            </p:nvGrpSpPr>
            <p:grpSpPr>
              <a:xfrm>
                <a:off x="7159746" y="5243556"/>
                <a:ext cx="683599" cy="683599"/>
                <a:chOff x="7146315" y="3446217"/>
                <a:chExt cx="592506" cy="592506"/>
              </a:xfrm>
            </p:grpSpPr>
            <p:sp>
              <p:nvSpPr>
                <p:cNvPr id="75" name="Rectangle 74">
                  <a:extLst>
                    <a:ext uri="{FF2B5EF4-FFF2-40B4-BE49-F238E27FC236}">
                      <a16:creationId xmlns:a16="http://schemas.microsoft.com/office/drawing/2014/main" id="{BE2BFB84-6722-445E-9E9E-AB51DB66C14B}"/>
                    </a:ext>
                  </a:extLst>
                </p:cNvPr>
                <p:cNvSpPr/>
                <p:nvPr/>
              </p:nvSpPr>
              <p:spPr>
                <a:xfrm>
                  <a:off x="7146315" y="3446217"/>
                  <a:ext cx="592506" cy="592506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endParaRPr lang="en-US" sz="1600"/>
                </a:p>
              </p:txBody>
            </p:sp>
            <p:pic>
              <p:nvPicPr>
                <p:cNvPr id="78" name="Picture 77" descr="A close up of a logo&#10;&#10;Description automatically generated">
                  <a:extLst>
                    <a:ext uri="{FF2B5EF4-FFF2-40B4-BE49-F238E27FC236}">
                      <a16:creationId xmlns:a16="http://schemas.microsoft.com/office/drawing/2014/main" id="{4D037DEA-2303-4B4C-B1C9-99C6A09B0F5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217510" y="3524100"/>
                  <a:ext cx="428122" cy="428122"/>
                </a:xfrm>
                <a:prstGeom prst="rect">
                  <a:avLst/>
                </a:prstGeom>
              </p:spPr>
            </p:pic>
          </p:grpSp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8B736568-1013-4448-8319-B109A76D2E1C}"/>
                  </a:ext>
                </a:extLst>
              </p:cNvPr>
              <p:cNvSpPr/>
              <p:nvPr/>
            </p:nvSpPr>
            <p:spPr>
              <a:xfrm>
                <a:off x="7911627" y="5407077"/>
                <a:ext cx="3197000" cy="346613"/>
              </a:xfrm>
              <a:prstGeom prst="rect">
                <a:avLst/>
              </a:prstGeom>
            </p:spPr>
            <p:txBody>
              <a:bodyPr wrap="none">
                <a:noAutofit/>
              </a:bodyPr>
              <a:lstStyle/>
              <a:p>
                <a:pPr defTabSz="914309"/>
                <a:r>
                  <a:rPr lang="en-US">
                    <a:solidFill>
                      <a:srgbClr val="03234B"/>
                    </a:solidFill>
                    <a:hlinkClick r:id="rId18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github.com/STMicroelectronics</a:t>
                </a:r>
                <a:endParaRPr lang="en-US">
                  <a:solidFill>
                    <a:srgbClr val="03234B"/>
                  </a:solidFill>
                  <a:cs typeface="Arial"/>
                </a:endParaRP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3690DB59-FD07-415F-BACF-0013D296B53E}"/>
                </a:ext>
              </a:extLst>
            </p:cNvPr>
            <p:cNvGrpSpPr/>
            <p:nvPr/>
          </p:nvGrpSpPr>
          <p:grpSpPr>
            <a:xfrm>
              <a:off x="7171576" y="5979738"/>
              <a:ext cx="3943578" cy="683599"/>
              <a:chOff x="7171576" y="5979738"/>
              <a:chExt cx="3943578" cy="683599"/>
            </a:xfrm>
          </p:grpSpPr>
          <p:grpSp>
            <p:nvGrpSpPr>
              <p:cNvPr id="80" name="Group 79">
                <a:extLst>
                  <a:ext uri="{FF2B5EF4-FFF2-40B4-BE49-F238E27FC236}">
                    <a16:creationId xmlns:a16="http://schemas.microsoft.com/office/drawing/2014/main" id="{43078880-D973-4BF2-A975-1E1ED739F286}"/>
                  </a:ext>
                </a:extLst>
              </p:cNvPr>
              <p:cNvGrpSpPr/>
              <p:nvPr/>
            </p:nvGrpSpPr>
            <p:grpSpPr>
              <a:xfrm>
                <a:off x="7171576" y="5979738"/>
                <a:ext cx="683599" cy="683599"/>
                <a:chOff x="7146315" y="4731312"/>
                <a:chExt cx="592506" cy="592506"/>
              </a:xfrm>
            </p:grpSpPr>
            <p:sp>
              <p:nvSpPr>
                <p:cNvPr id="86" name="Rectangle 85">
                  <a:extLst>
                    <a:ext uri="{FF2B5EF4-FFF2-40B4-BE49-F238E27FC236}">
                      <a16:creationId xmlns:a16="http://schemas.microsoft.com/office/drawing/2014/main" id="{9DCF14BE-561D-466E-912C-AAC8E2EE6574}"/>
                    </a:ext>
                  </a:extLst>
                </p:cNvPr>
                <p:cNvSpPr/>
                <p:nvPr/>
              </p:nvSpPr>
              <p:spPr>
                <a:xfrm>
                  <a:off x="7146315" y="4731312"/>
                  <a:ext cx="592506" cy="592506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endParaRPr lang="en-US" sz="1600"/>
                </a:p>
              </p:txBody>
            </p:sp>
            <p:pic>
              <p:nvPicPr>
                <p:cNvPr id="88" name="Graphic 87" descr="Newspaper">
                  <a:extLst>
                    <a:ext uri="{FF2B5EF4-FFF2-40B4-BE49-F238E27FC236}">
                      <a16:creationId xmlns:a16="http://schemas.microsoft.com/office/drawing/2014/main" id="{6C2E5351-33F3-48BA-85E9-3D5F063F479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9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20"/>
                    </a:ext>
                  </a:extLst>
                </a:blip>
                <a:srcRect/>
                <a:stretch/>
              </p:blipFill>
              <p:spPr>
                <a:xfrm>
                  <a:off x="7181510" y="4758518"/>
                  <a:ext cx="497978" cy="497978"/>
                </a:xfrm>
                <a:prstGeom prst="rect">
                  <a:avLst/>
                </a:prstGeom>
              </p:spPr>
            </p:pic>
          </p:grpSp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1F743DCF-5D53-460A-963E-1F33A9E5737F}"/>
                  </a:ext>
                </a:extLst>
              </p:cNvPr>
              <p:cNvSpPr/>
              <p:nvPr/>
            </p:nvSpPr>
            <p:spPr>
              <a:xfrm>
                <a:off x="7918154" y="6122910"/>
                <a:ext cx="3197000" cy="346613"/>
              </a:xfrm>
              <a:prstGeom prst="rect">
                <a:avLst/>
              </a:prstGeom>
            </p:spPr>
            <p:txBody>
              <a:bodyPr wrap="none">
                <a:noAutofit/>
              </a:bodyPr>
              <a:lstStyle/>
              <a:p>
                <a:pPr defTabSz="914309"/>
                <a:r>
                  <a:rPr lang="en-US">
                    <a:solidFill>
                      <a:srgbClr val="03234B"/>
                    </a:solidFill>
                    <a:hlinkClick r:id="rId21"/>
                  </a:rPr>
                  <a:t>STM32U5 blog articles</a:t>
                </a:r>
                <a:endParaRPr lang="en-US">
                  <a:solidFill>
                    <a:srgbClr val="03234B"/>
                  </a:solidFill>
                  <a:cs typeface="Arial"/>
                </a:endParaRPr>
              </a:p>
            </p:txBody>
          </p:sp>
        </p:grpSp>
      </p:grp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E5646B78-0A75-485B-9C18-D2C3C705CB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7B169-58CE-4E65-B1F9-ACF9E46440C2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83545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6694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A person sitting at a desk using a computer&#10;&#10;Description automatically generated with medium confidence">
            <a:extLst>
              <a:ext uri="{FF2B5EF4-FFF2-40B4-BE49-F238E27FC236}">
                <a16:creationId xmlns:a16="http://schemas.microsoft.com/office/drawing/2014/main" id="{1D324E12-C0ED-4CC8-A676-4A72042E9D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5192" y="1153764"/>
            <a:ext cx="6766808" cy="5707817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DD93C4BD-C691-434B-9F2B-DC5002259150}"/>
              </a:ext>
            </a:extLst>
          </p:cNvPr>
          <p:cNvGrpSpPr/>
          <p:nvPr/>
        </p:nvGrpSpPr>
        <p:grpSpPr>
          <a:xfrm>
            <a:off x="-496293" y="1143604"/>
            <a:ext cx="5959248" cy="5333641"/>
            <a:chOff x="300038" y="1289881"/>
            <a:chExt cx="5719762" cy="5127571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A6361C3-E9BD-41C3-9394-96116030FE17}"/>
                </a:ext>
              </a:extLst>
            </p:cNvPr>
            <p:cNvSpPr/>
            <p:nvPr/>
          </p:nvSpPr>
          <p:spPr>
            <a:xfrm>
              <a:off x="300038" y="1484313"/>
              <a:ext cx="5719762" cy="4608512"/>
            </a:xfrm>
            <a:prstGeom prst="rect">
              <a:avLst/>
            </a:prstGeom>
            <a:noFill/>
          </p:spPr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F177CB3F-315F-4E7D-8C25-0E7FF29F863B}"/>
                </a:ext>
              </a:extLst>
            </p:cNvPr>
            <p:cNvSpPr/>
            <p:nvPr/>
          </p:nvSpPr>
          <p:spPr>
            <a:xfrm>
              <a:off x="2929493" y="3558143"/>
              <a:ext cx="2534681" cy="2534681"/>
            </a:xfrm>
            <a:custGeom>
              <a:avLst/>
              <a:gdLst>
                <a:gd name="connsiteX0" fmla="*/ 1799127 w 2534681"/>
                <a:gd name="connsiteY0" fmla="*/ 404126 h 2534681"/>
                <a:gd name="connsiteX1" fmla="*/ 1996285 w 2534681"/>
                <a:gd name="connsiteY1" fmla="*/ 238682 h 2534681"/>
                <a:gd name="connsiteX2" fmla="*/ 2153792 w 2534681"/>
                <a:gd name="connsiteY2" fmla="*/ 370845 h 2534681"/>
                <a:gd name="connsiteX3" fmla="*/ 2025097 w 2534681"/>
                <a:gd name="connsiteY3" fmla="*/ 593737 h 2534681"/>
                <a:gd name="connsiteX4" fmla="*/ 2229576 w 2534681"/>
                <a:gd name="connsiteY4" fmla="*/ 947905 h 2534681"/>
                <a:gd name="connsiteX5" fmla="*/ 2486954 w 2534681"/>
                <a:gd name="connsiteY5" fmla="*/ 947899 h 2534681"/>
                <a:gd name="connsiteX6" fmla="*/ 2522658 w 2534681"/>
                <a:gd name="connsiteY6" fmla="*/ 1150385 h 2534681"/>
                <a:gd name="connsiteX7" fmla="*/ 2280800 w 2534681"/>
                <a:gd name="connsiteY7" fmla="*/ 1238407 h 2534681"/>
                <a:gd name="connsiteX8" fmla="*/ 2209785 w 2534681"/>
                <a:gd name="connsiteY8" fmla="*/ 1641153 h 2534681"/>
                <a:gd name="connsiteX9" fmla="*/ 2406952 w 2534681"/>
                <a:gd name="connsiteY9" fmla="*/ 1806586 h 2534681"/>
                <a:gd name="connsiteX10" fmla="*/ 2304147 w 2534681"/>
                <a:gd name="connsiteY10" fmla="*/ 1984650 h 2534681"/>
                <a:gd name="connsiteX11" fmla="*/ 2062294 w 2534681"/>
                <a:gd name="connsiteY11" fmla="*/ 1896615 h 2534681"/>
                <a:gd name="connsiteX12" fmla="*/ 1749014 w 2534681"/>
                <a:gd name="connsiteY12" fmla="*/ 2159489 h 2534681"/>
                <a:gd name="connsiteX13" fmla="*/ 1793713 w 2534681"/>
                <a:gd name="connsiteY13" fmla="*/ 2412955 h 2534681"/>
                <a:gd name="connsiteX14" fmla="*/ 1600503 w 2534681"/>
                <a:gd name="connsiteY14" fmla="*/ 2483277 h 2534681"/>
                <a:gd name="connsiteX15" fmla="*/ 1471820 w 2534681"/>
                <a:gd name="connsiteY15" fmla="*/ 2260379 h 2534681"/>
                <a:gd name="connsiteX16" fmla="*/ 1062861 w 2534681"/>
                <a:gd name="connsiteY16" fmla="*/ 2260379 h 2534681"/>
                <a:gd name="connsiteX17" fmla="*/ 934178 w 2534681"/>
                <a:gd name="connsiteY17" fmla="*/ 2483277 h 2534681"/>
                <a:gd name="connsiteX18" fmla="*/ 740968 w 2534681"/>
                <a:gd name="connsiteY18" fmla="*/ 2412955 h 2534681"/>
                <a:gd name="connsiteX19" fmla="*/ 785668 w 2534681"/>
                <a:gd name="connsiteY19" fmla="*/ 2159489 h 2534681"/>
                <a:gd name="connsiteX20" fmla="*/ 472388 w 2534681"/>
                <a:gd name="connsiteY20" fmla="*/ 1896616 h 2534681"/>
                <a:gd name="connsiteX21" fmla="*/ 230534 w 2534681"/>
                <a:gd name="connsiteY21" fmla="*/ 1984650 h 2534681"/>
                <a:gd name="connsiteX22" fmla="*/ 127729 w 2534681"/>
                <a:gd name="connsiteY22" fmla="*/ 1806586 h 2534681"/>
                <a:gd name="connsiteX23" fmla="*/ 324896 w 2534681"/>
                <a:gd name="connsiteY23" fmla="*/ 1641153 h 2534681"/>
                <a:gd name="connsiteX24" fmla="*/ 253881 w 2534681"/>
                <a:gd name="connsiteY24" fmla="*/ 1238407 h 2534681"/>
                <a:gd name="connsiteX25" fmla="*/ 12023 w 2534681"/>
                <a:gd name="connsiteY25" fmla="*/ 1150385 h 2534681"/>
                <a:gd name="connsiteX26" fmla="*/ 47727 w 2534681"/>
                <a:gd name="connsiteY26" fmla="*/ 947899 h 2534681"/>
                <a:gd name="connsiteX27" fmla="*/ 305104 w 2534681"/>
                <a:gd name="connsiteY27" fmla="*/ 947906 h 2534681"/>
                <a:gd name="connsiteX28" fmla="*/ 509583 w 2534681"/>
                <a:gd name="connsiteY28" fmla="*/ 593737 h 2534681"/>
                <a:gd name="connsiteX29" fmla="*/ 380889 w 2534681"/>
                <a:gd name="connsiteY29" fmla="*/ 370845 h 2534681"/>
                <a:gd name="connsiteX30" fmla="*/ 538396 w 2534681"/>
                <a:gd name="connsiteY30" fmla="*/ 238682 h 2534681"/>
                <a:gd name="connsiteX31" fmla="*/ 735554 w 2534681"/>
                <a:gd name="connsiteY31" fmla="*/ 404126 h 2534681"/>
                <a:gd name="connsiteX32" fmla="*/ 1119849 w 2534681"/>
                <a:gd name="connsiteY32" fmla="*/ 264254 h 2534681"/>
                <a:gd name="connsiteX33" fmla="*/ 1164536 w 2534681"/>
                <a:gd name="connsiteY33" fmla="*/ 10785 h 2534681"/>
                <a:gd name="connsiteX34" fmla="*/ 1370145 w 2534681"/>
                <a:gd name="connsiteY34" fmla="*/ 10785 h 2534681"/>
                <a:gd name="connsiteX35" fmla="*/ 1414832 w 2534681"/>
                <a:gd name="connsiteY35" fmla="*/ 264254 h 2534681"/>
                <a:gd name="connsiteX36" fmla="*/ 1799127 w 2534681"/>
                <a:gd name="connsiteY36" fmla="*/ 404126 h 2534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534681" h="2534681">
                  <a:moveTo>
                    <a:pt x="1799127" y="404126"/>
                  </a:moveTo>
                  <a:lnTo>
                    <a:pt x="1996285" y="238682"/>
                  </a:lnTo>
                  <a:lnTo>
                    <a:pt x="2153792" y="370845"/>
                  </a:lnTo>
                  <a:lnTo>
                    <a:pt x="2025097" y="593737"/>
                  </a:lnTo>
                  <a:cubicBezTo>
                    <a:pt x="2116606" y="696678"/>
                    <a:pt x="2186181" y="817186"/>
                    <a:pt x="2229576" y="947905"/>
                  </a:cubicBezTo>
                  <a:lnTo>
                    <a:pt x="2486954" y="947899"/>
                  </a:lnTo>
                  <a:lnTo>
                    <a:pt x="2522658" y="1150385"/>
                  </a:lnTo>
                  <a:lnTo>
                    <a:pt x="2280800" y="1238407"/>
                  </a:lnTo>
                  <a:cubicBezTo>
                    <a:pt x="2284731" y="1376086"/>
                    <a:pt x="2260568" y="1513121"/>
                    <a:pt x="2209785" y="1641153"/>
                  </a:cubicBezTo>
                  <a:lnTo>
                    <a:pt x="2406952" y="1806586"/>
                  </a:lnTo>
                  <a:lnTo>
                    <a:pt x="2304147" y="1984650"/>
                  </a:lnTo>
                  <a:lnTo>
                    <a:pt x="2062294" y="1896615"/>
                  </a:lnTo>
                  <a:cubicBezTo>
                    <a:pt x="1976807" y="2004609"/>
                    <a:pt x="1870212" y="2094053"/>
                    <a:pt x="1749014" y="2159489"/>
                  </a:cubicBezTo>
                  <a:lnTo>
                    <a:pt x="1793713" y="2412955"/>
                  </a:lnTo>
                  <a:lnTo>
                    <a:pt x="1600503" y="2483277"/>
                  </a:lnTo>
                  <a:lnTo>
                    <a:pt x="1471820" y="2260379"/>
                  </a:lnTo>
                  <a:cubicBezTo>
                    <a:pt x="1336916" y="2288158"/>
                    <a:pt x="1197766" y="2288158"/>
                    <a:pt x="1062861" y="2260379"/>
                  </a:cubicBezTo>
                  <a:lnTo>
                    <a:pt x="934178" y="2483277"/>
                  </a:lnTo>
                  <a:lnTo>
                    <a:pt x="740968" y="2412955"/>
                  </a:lnTo>
                  <a:lnTo>
                    <a:pt x="785668" y="2159489"/>
                  </a:lnTo>
                  <a:cubicBezTo>
                    <a:pt x="664470" y="2094054"/>
                    <a:pt x="557875" y="2004610"/>
                    <a:pt x="472388" y="1896616"/>
                  </a:cubicBezTo>
                  <a:lnTo>
                    <a:pt x="230534" y="1984650"/>
                  </a:lnTo>
                  <a:lnTo>
                    <a:pt x="127729" y="1806586"/>
                  </a:lnTo>
                  <a:lnTo>
                    <a:pt x="324896" y="1641153"/>
                  </a:lnTo>
                  <a:cubicBezTo>
                    <a:pt x="274114" y="1513122"/>
                    <a:pt x="249950" y="1376086"/>
                    <a:pt x="253881" y="1238407"/>
                  </a:cubicBezTo>
                  <a:lnTo>
                    <a:pt x="12023" y="1150385"/>
                  </a:lnTo>
                  <a:lnTo>
                    <a:pt x="47727" y="947899"/>
                  </a:lnTo>
                  <a:lnTo>
                    <a:pt x="305104" y="947906"/>
                  </a:lnTo>
                  <a:cubicBezTo>
                    <a:pt x="348499" y="817186"/>
                    <a:pt x="418074" y="696679"/>
                    <a:pt x="509583" y="593737"/>
                  </a:cubicBezTo>
                  <a:lnTo>
                    <a:pt x="380889" y="370845"/>
                  </a:lnTo>
                  <a:lnTo>
                    <a:pt x="538396" y="238682"/>
                  </a:lnTo>
                  <a:lnTo>
                    <a:pt x="735554" y="404126"/>
                  </a:lnTo>
                  <a:cubicBezTo>
                    <a:pt x="852822" y="331883"/>
                    <a:pt x="983580" y="284291"/>
                    <a:pt x="1119849" y="264254"/>
                  </a:cubicBezTo>
                  <a:lnTo>
                    <a:pt x="1164536" y="10785"/>
                  </a:lnTo>
                  <a:lnTo>
                    <a:pt x="1370145" y="10785"/>
                  </a:lnTo>
                  <a:lnTo>
                    <a:pt x="1414832" y="264254"/>
                  </a:lnTo>
                  <a:cubicBezTo>
                    <a:pt x="1551101" y="284291"/>
                    <a:pt x="1681860" y="331883"/>
                    <a:pt x="1799127" y="404126"/>
                  </a:cubicBezTo>
                  <a:close/>
                </a:path>
              </a:pathLst>
            </a:custGeom>
            <a:solidFill>
              <a:schemeClr val="tx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40064" tIns="624217" rIns="540064" bIns="668546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400"/>
                <a:t>O</a:t>
              </a:r>
              <a:r>
                <a:rPr lang="en-US" sz="2400" kern="1200"/>
                <a:t>perations</a:t>
              </a: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5B92B656-CD4E-45A3-8537-2C8A0BB8A00E}"/>
                </a:ext>
              </a:extLst>
            </p:cNvPr>
            <p:cNvSpPr/>
            <p:nvPr/>
          </p:nvSpPr>
          <p:spPr>
            <a:xfrm>
              <a:off x="1454769" y="2959036"/>
              <a:ext cx="1843404" cy="1843404"/>
            </a:xfrm>
            <a:custGeom>
              <a:avLst/>
              <a:gdLst>
                <a:gd name="connsiteX0" fmla="*/ 1379321 w 1843404"/>
                <a:gd name="connsiteY0" fmla="*/ 466887 h 1843404"/>
                <a:gd name="connsiteX1" fmla="*/ 1651286 w 1843404"/>
                <a:gd name="connsiteY1" fmla="*/ 384922 h 1843404"/>
                <a:gd name="connsiteX2" fmla="*/ 1751359 w 1843404"/>
                <a:gd name="connsiteY2" fmla="*/ 558254 h 1843404"/>
                <a:gd name="connsiteX3" fmla="*/ 1544393 w 1843404"/>
                <a:gd name="connsiteY3" fmla="*/ 752799 h 1843404"/>
                <a:gd name="connsiteX4" fmla="*/ 1544393 w 1843404"/>
                <a:gd name="connsiteY4" fmla="*/ 1090604 h 1843404"/>
                <a:gd name="connsiteX5" fmla="*/ 1751359 w 1843404"/>
                <a:gd name="connsiteY5" fmla="*/ 1285150 h 1843404"/>
                <a:gd name="connsiteX6" fmla="*/ 1651286 w 1843404"/>
                <a:gd name="connsiteY6" fmla="*/ 1458482 h 1843404"/>
                <a:gd name="connsiteX7" fmla="*/ 1379321 w 1843404"/>
                <a:gd name="connsiteY7" fmla="*/ 1376517 h 1843404"/>
                <a:gd name="connsiteX8" fmla="*/ 1086773 w 1843404"/>
                <a:gd name="connsiteY8" fmla="*/ 1545420 h 1843404"/>
                <a:gd name="connsiteX9" fmla="*/ 1021775 w 1843404"/>
                <a:gd name="connsiteY9" fmla="*/ 1821930 h 1843404"/>
                <a:gd name="connsiteX10" fmla="*/ 821629 w 1843404"/>
                <a:gd name="connsiteY10" fmla="*/ 1821930 h 1843404"/>
                <a:gd name="connsiteX11" fmla="*/ 756631 w 1843404"/>
                <a:gd name="connsiteY11" fmla="*/ 1545419 h 1843404"/>
                <a:gd name="connsiteX12" fmla="*/ 464083 w 1843404"/>
                <a:gd name="connsiteY12" fmla="*/ 1376516 h 1843404"/>
                <a:gd name="connsiteX13" fmla="*/ 192118 w 1843404"/>
                <a:gd name="connsiteY13" fmla="*/ 1458482 h 1843404"/>
                <a:gd name="connsiteX14" fmla="*/ 92045 w 1843404"/>
                <a:gd name="connsiteY14" fmla="*/ 1285150 h 1843404"/>
                <a:gd name="connsiteX15" fmla="*/ 299011 w 1843404"/>
                <a:gd name="connsiteY15" fmla="*/ 1090605 h 1843404"/>
                <a:gd name="connsiteX16" fmla="*/ 299011 w 1843404"/>
                <a:gd name="connsiteY16" fmla="*/ 752800 h 1843404"/>
                <a:gd name="connsiteX17" fmla="*/ 92045 w 1843404"/>
                <a:gd name="connsiteY17" fmla="*/ 558254 h 1843404"/>
                <a:gd name="connsiteX18" fmla="*/ 192118 w 1843404"/>
                <a:gd name="connsiteY18" fmla="*/ 384922 h 1843404"/>
                <a:gd name="connsiteX19" fmla="*/ 464083 w 1843404"/>
                <a:gd name="connsiteY19" fmla="*/ 466887 h 1843404"/>
                <a:gd name="connsiteX20" fmla="*/ 756631 w 1843404"/>
                <a:gd name="connsiteY20" fmla="*/ 297984 h 1843404"/>
                <a:gd name="connsiteX21" fmla="*/ 821629 w 1843404"/>
                <a:gd name="connsiteY21" fmla="*/ 21474 h 1843404"/>
                <a:gd name="connsiteX22" fmla="*/ 1021775 w 1843404"/>
                <a:gd name="connsiteY22" fmla="*/ 21474 h 1843404"/>
                <a:gd name="connsiteX23" fmla="*/ 1086773 w 1843404"/>
                <a:gd name="connsiteY23" fmla="*/ 297985 h 1843404"/>
                <a:gd name="connsiteX24" fmla="*/ 1379321 w 1843404"/>
                <a:gd name="connsiteY24" fmla="*/ 466888 h 1843404"/>
                <a:gd name="connsiteX25" fmla="*/ 1379321 w 1843404"/>
                <a:gd name="connsiteY25" fmla="*/ 466887 h 1843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843404" h="1843404">
                  <a:moveTo>
                    <a:pt x="1379321" y="466887"/>
                  </a:moveTo>
                  <a:lnTo>
                    <a:pt x="1651286" y="384922"/>
                  </a:lnTo>
                  <a:lnTo>
                    <a:pt x="1751359" y="558254"/>
                  </a:lnTo>
                  <a:lnTo>
                    <a:pt x="1544393" y="752799"/>
                  </a:lnTo>
                  <a:cubicBezTo>
                    <a:pt x="1574394" y="863403"/>
                    <a:pt x="1574394" y="980001"/>
                    <a:pt x="1544393" y="1090604"/>
                  </a:cubicBezTo>
                  <a:lnTo>
                    <a:pt x="1751359" y="1285150"/>
                  </a:lnTo>
                  <a:lnTo>
                    <a:pt x="1651286" y="1458482"/>
                  </a:lnTo>
                  <a:lnTo>
                    <a:pt x="1379321" y="1376517"/>
                  </a:lnTo>
                  <a:cubicBezTo>
                    <a:pt x="1298536" y="1457800"/>
                    <a:pt x="1197559" y="1516099"/>
                    <a:pt x="1086773" y="1545420"/>
                  </a:cubicBezTo>
                  <a:lnTo>
                    <a:pt x="1021775" y="1821930"/>
                  </a:lnTo>
                  <a:lnTo>
                    <a:pt x="821629" y="1821930"/>
                  </a:lnTo>
                  <a:lnTo>
                    <a:pt x="756631" y="1545419"/>
                  </a:lnTo>
                  <a:cubicBezTo>
                    <a:pt x="645845" y="1516099"/>
                    <a:pt x="544868" y="1457800"/>
                    <a:pt x="464083" y="1376516"/>
                  </a:cubicBezTo>
                  <a:lnTo>
                    <a:pt x="192118" y="1458482"/>
                  </a:lnTo>
                  <a:lnTo>
                    <a:pt x="92045" y="1285150"/>
                  </a:lnTo>
                  <a:lnTo>
                    <a:pt x="299011" y="1090605"/>
                  </a:lnTo>
                  <a:cubicBezTo>
                    <a:pt x="269010" y="980001"/>
                    <a:pt x="269010" y="863403"/>
                    <a:pt x="299011" y="752800"/>
                  </a:cubicBezTo>
                  <a:lnTo>
                    <a:pt x="92045" y="558254"/>
                  </a:lnTo>
                  <a:lnTo>
                    <a:pt x="192118" y="384922"/>
                  </a:lnTo>
                  <a:lnTo>
                    <a:pt x="464083" y="466887"/>
                  </a:lnTo>
                  <a:cubicBezTo>
                    <a:pt x="544868" y="385604"/>
                    <a:pt x="645845" y="327305"/>
                    <a:pt x="756631" y="297984"/>
                  </a:cubicBezTo>
                  <a:lnTo>
                    <a:pt x="821629" y="21474"/>
                  </a:lnTo>
                  <a:lnTo>
                    <a:pt x="1021775" y="21474"/>
                  </a:lnTo>
                  <a:lnTo>
                    <a:pt x="1086773" y="297985"/>
                  </a:lnTo>
                  <a:cubicBezTo>
                    <a:pt x="1197559" y="327305"/>
                    <a:pt x="1298536" y="385604"/>
                    <a:pt x="1379321" y="466888"/>
                  </a:cubicBezTo>
                  <a:lnTo>
                    <a:pt x="1379321" y="466887"/>
                  </a:lnTo>
                  <a:close/>
                </a:path>
              </a:pathLst>
            </a:custGeom>
            <a:solidFill>
              <a:schemeClr val="tx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29587" tIns="629587" rIns="629587" bIns="629587" numCol="1" spcCol="1270" anchor="ctr" anchorCtr="0">
              <a:noAutofit/>
            </a:bodyPr>
            <a:lstStyle/>
            <a:p>
              <a:pPr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>
                  <a:latin typeface="Arial"/>
                </a:rPr>
                <a:t>IoT</a:t>
              </a: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7112913-2FB5-490D-81F3-7790F759E45C}"/>
                </a:ext>
              </a:extLst>
            </p:cNvPr>
            <p:cNvSpPr/>
            <p:nvPr/>
          </p:nvSpPr>
          <p:spPr>
            <a:xfrm>
              <a:off x="2284301" y="1484312"/>
              <a:ext cx="2212086" cy="2212086"/>
            </a:xfrm>
            <a:custGeom>
              <a:avLst/>
              <a:gdLst>
                <a:gd name="connsiteX0" fmla="*/ 1351454 w 1806160"/>
                <a:gd name="connsiteY0" fmla="*/ 457454 h 1806160"/>
                <a:gd name="connsiteX1" fmla="*/ 1617923 w 1806160"/>
                <a:gd name="connsiteY1" fmla="*/ 377145 h 1806160"/>
                <a:gd name="connsiteX2" fmla="*/ 1715974 w 1806160"/>
                <a:gd name="connsiteY2" fmla="*/ 546975 h 1806160"/>
                <a:gd name="connsiteX3" fmla="*/ 1513190 w 1806160"/>
                <a:gd name="connsiteY3" fmla="*/ 737590 h 1806160"/>
                <a:gd name="connsiteX4" fmla="*/ 1513190 w 1806160"/>
                <a:gd name="connsiteY4" fmla="*/ 1068571 h 1806160"/>
                <a:gd name="connsiteX5" fmla="*/ 1715974 w 1806160"/>
                <a:gd name="connsiteY5" fmla="*/ 1259185 h 1806160"/>
                <a:gd name="connsiteX6" fmla="*/ 1617923 w 1806160"/>
                <a:gd name="connsiteY6" fmla="*/ 1429015 h 1806160"/>
                <a:gd name="connsiteX7" fmla="*/ 1351454 w 1806160"/>
                <a:gd name="connsiteY7" fmla="*/ 1348706 h 1806160"/>
                <a:gd name="connsiteX8" fmla="*/ 1064816 w 1806160"/>
                <a:gd name="connsiteY8" fmla="*/ 1514196 h 1806160"/>
                <a:gd name="connsiteX9" fmla="*/ 1001131 w 1806160"/>
                <a:gd name="connsiteY9" fmla="*/ 1785120 h 1806160"/>
                <a:gd name="connsiteX10" fmla="*/ 805029 w 1806160"/>
                <a:gd name="connsiteY10" fmla="*/ 1785120 h 1806160"/>
                <a:gd name="connsiteX11" fmla="*/ 741344 w 1806160"/>
                <a:gd name="connsiteY11" fmla="*/ 1514196 h 1806160"/>
                <a:gd name="connsiteX12" fmla="*/ 454706 w 1806160"/>
                <a:gd name="connsiteY12" fmla="*/ 1348706 h 1806160"/>
                <a:gd name="connsiteX13" fmla="*/ 188237 w 1806160"/>
                <a:gd name="connsiteY13" fmla="*/ 1429015 h 1806160"/>
                <a:gd name="connsiteX14" fmla="*/ 90186 w 1806160"/>
                <a:gd name="connsiteY14" fmla="*/ 1259185 h 1806160"/>
                <a:gd name="connsiteX15" fmla="*/ 292970 w 1806160"/>
                <a:gd name="connsiteY15" fmla="*/ 1068570 h 1806160"/>
                <a:gd name="connsiteX16" fmla="*/ 292970 w 1806160"/>
                <a:gd name="connsiteY16" fmla="*/ 737589 h 1806160"/>
                <a:gd name="connsiteX17" fmla="*/ 90186 w 1806160"/>
                <a:gd name="connsiteY17" fmla="*/ 546975 h 1806160"/>
                <a:gd name="connsiteX18" fmla="*/ 188237 w 1806160"/>
                <a:gd name="connsiteY18" fmla="*/ 377145 h 1806160"/>
                <a:gd name="connsiteX19" fmla="*/ 454706 w 1806160"/>
                <a:gd name="connsiteY19" fmla="*/ 457454 h 1806160"/>
                <a:gd name="connsiteX20" fmla="*/ 741344 w 1806160"/>
                <a:gd name="connsiteY20" fmla="*/ 291964 h 1806160"/>
                <a:gd name="connsiteX21" fmla="*/ 805029 w 1806160"/>
                <a:gd name="connsiteY21" fmla="*/ 21040 h 1806160"/>
                <a:gd name="connsiteX22" fmla="*/ 1001131 w 1806160"/>
                <a:gd name="connsiteY22" fmla="*/ 21040 h 1806160"/>
                <a:gd name="connsiteX23" fmla="*/ 1064816 w 1806160"/>
                <a:gd name="connsiteY23" fmla="*/ 291964 h 1806160"/>
                <a:gd name="connsiteX24" fmla="*/ 1351454 w 1806160"/>
                <a:gd name="connsiteY24" fmla="*/ 457454 h 1806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806160" h="1806160">
                  <a:moveTo>
                    <a:pt x="1162529" y="456873"/>
                  </a:moveTo>
                  <a:lnTo>
                    <a:pt x="1355716" y="337224"/>
                  </a:lnTo>
                  <a:lnTo>
                    <a:pt x="1468935" y="450444"/>
                  </a:lnTo>
                  <a:lnTo>
                    <a:pt x="1349286" y="643631"/>
                  </a:lnTo>
                  <a:cubicBezTo>
                    <a:pt x="1395370" y="722887"/>
                    <a:pt x="1419513" y="812987"/>
                    <a:pt x="1419231" y="904667"/>
                  </a:cubicBezTo>
                  <a:lnTo>
                    <a:pt x="1619443" y="1012146"/>
                  </a:lnTo>
                  <a:lnTo>
                    <a:pt x="1578002" y="1166808"/>
                  </a:lnTo>
                  <a:lnTo>
                    <a:pt x="1350873" y="1159781"/>
                  </a:lnTo>
                  <a:cubicBezTo>
                    <a:pt x="1305277" y="1239319"/>
                    <a:pt x="1239319" y="1305277"/>
                    <a:pt x="1159781" y="1350873"/>
                  </a:cubicBezTo>
                  <a:lnTo>
                    <a:pt x="1166807" y="1578002"/>
                  </a:lnTo>
                  <a:lnTo>
                    <a:pt x="1012147" y="1619443"/>
                  </a:lnTo>
                  <a:lnTo>
                    <a:pt x="904667" y="1419231"/>
                  </a:lnTo>
                  <a:cubicBezTo>
                    <a:pt x="812987" y="1419512"/>
                    <a:pt x="722887" y="1395370"/>
                    <a:pt x="643631" y="1349287"/>
                  </a:cubicBezTo>
                  <a:lnTo>
                    <a:pt x="450444" y="1468936"/>
                  </a:lnTo>
                  <a:lnTo>
                    <a:pt x="337225" y="1355716"/>
                  </a:lnTo>
                  <a:lnTo>
                    <a:pt x="456874" y="1162529"/>
                  </a:lnTo>
                  <a:cubicBezTo>
                    <a:pt x="410790" y="1083273"/>
                    <a:pt x="386647" y="993173"/>
                    <a:pt x="386929" y="901493"/>
                  </a:cubicBezTo>
                  <a:lnTo>
                    <a:pt x="186717" y="794014"/>
                  </a:lnTo>
                  <a:lnTo>
                    <a:pt x="228158" y="639352"/>
                  </a:lnTo>
                  <a:lnTo>
                    <a:pt x="455287" y="646379"/>
                  </a:lnTo>
                  <a:cubicBezTo>
                    <a:pt x="500883" y="566841"/>
                    <a:pt x="566841" y="500883"/>
                    <a:pt x="646379" y="455287"/>
                  </a:cubicBezTo>
                  <a:lnTo>
                    <a:pt x="639353" y="228158"/>
                  </a:lnTo>
                  <a:lnTo>
                    <a:pt x="794013" y="186717"/>
                  </a:lnTo>
                  <a:lnTo>
                    <a:pt x="901493" y="386929"/>
                  </a:lnTo>
                  <a:cubicBezTo>
                    <a:pt x="993173" y="386648"/>
                    <a:pt x="1083273" y="410790"/>
                    <a:pt x="1162529" y="456873"/>
                  </a:cubicBezTo>
                  <a:close/>
                </a:path>
              </a:pathLst>
            </a:custGeom>
            <a:solidFill>
              <a:schemeClr val="tx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29587" tIns="629587" rIns="629587" bIns="629587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400" kern="1200">
                  <a:latin typeface="Arial"/>
                  <a:ea typeface="+mn-ea"/>
                  <a:cs typeface="+mn-cs"/>
                </a:rPr>
                <a:t>Data</a:t>
              </a:r>
            </a:p>
          </p:txBody>
        </p:sp>
        <p:sp>
          <p:nvSpPr>
            <p:cNvPr id="11" name="Arrow: Circular 10">
              <a:extLst>
                <a:ext uri="{FF2B5EF4-FFF2-40B4-BE49-F238E27FC236}">
                  <a16:creationId xmlns:a16="http://schemas.microsoft.com/office/drawing/2014/main" id="{0CBF96A9-E3F3-4757-82E0-436A2B0B4E35}"/>
                </a:ext>
              </a:extLst>
            </p:cNvPr>
            <p:cNvSpPr/>
            <p:nvPr/>
          </p:nvSpPr>
          <p:spPr>
            <a:xfrm>
              <a:off x="2739163" y="3173060"/>
              <a:ext cx="3244392" cy="3244392"/>
            </a:xfrm>
            <a:prstGeom prst="circularArrow">
              <a:avLst>
                <a:gd name="adj1" fmla="val 4688"/>
                <a:gd name="adj2" fmla="val 299029"/>
                <a:gd name="adj3" fmla="val 2525252"/>
                <a:gd name="adj4" fmla="val 15841841"/>
                <a:gd name="adj5" fmla="val 5469"/>
              </a:avLst>
            </a:prstGeom>
            <a:solidFill>
              <a:schemeClr val="tx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Shape 11">
              <a:extLst>
                <a:ext uri="{FF2B5EF4-FFF2-40B4-BE49-F238E27FC236}">
                  <a16:creationId xmlns:a16="http://schemas.microsoft.com/office/drawing/2014/main" id="{42908F0E-47F8-4D2A-8CF8-2E846665247A}"/>
                </a:ext>
              </a:extLst>
            </p:cNvPr>
            <p:cNvSpPr/>
            <p:nvPr/>
          </p:nvSpPr>
          <p:spPr>
            <a:xfrm>
              <a:off x="1128306" y="2549383"/>
              <a:ext cx="2357253" cy="2357253"/>
            </a:xfrm>
            <a:prstGeom prst="leftCircularArrow">
              <a:avLst>
                <a:gd name="adj1" fmla="val 6452"/>
                <a:gd name="adj2" fmla="val 429999"/>
                <a:gd name="adj3" fmla="val 10489124"/>
                <a:gd name="adj4" fmla="val 14837806"/>
                <a:gd name="adj5" fmla="val 7527"/>
              </a:avLst>
            </a:prstGeom>
            <a:solidFill>
              <a:schemeClr val="tx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Arrow: Circular 12">
              <a:extLst>
                <a:ext uri="{FF2B5EF4-FFF2-40B4-BE49-F238E27FC236}">
                  <a16:creationId xmlns:a16="http://schemas.microsoft.com/office/drawing/2014/main" id="{655961EF-D7DD-422E-9068-8A3D0ADE21DE}"/>
                </a:ext>
              </a:extLst>
            </p:cNvPr>
            <p:cNvSpPr/>
            <p:nvPr/>
          </p:nvSpPr>
          <p:spPr>
            <a:xfrm>
              <a:off x="2069480" y="1289881"/>
              <a:ext cx="2541594" cy="2541594"/>
            </a:xfrm>
            <a:prstGeom prst="circularArrow">
              <a:avLst>
                <a:gd name="adj1" fmla="val 5984"/>
                <a:gd name="adj2" fmla="val 394124"/>
                <a:gd name="adj3" fmla="val 13313824"/>
                <a:gd name="adj4" fmla="val 10508221"/>
                <a:gd name="adj5" fmla="val 6981"/>
              </a:avLst>
            </a:prstGeom>
            <a:solidFill>
              <a:schemeClr val="tx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011D9110-A037-467A-A9F8-254068E9C1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物联网和智慧城市的安全</a:t>
            </a:r>
            <a:r>
              <a:rPr lang="en-US"/>
              <a:t> : </a:t>
            </a:r>
            <a:r>
              <a:rPr lang="zh-CN" altLang="en-US"/>
              <a:t>威胁的例子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14EF03-1253-4314-BD47-FB640613E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42E78-4FE3-4E16-9FB9-64A349BFE3FC}" type="slidenum">
              <a:rPr lang="fr-FR" smtClean="0"/>
              <a:pPr/>
              <a:t>4</a:t>
            </a:fld>
            <a:endParaRPr lang="fr-FR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DDF571C-FA00-482A-9DD3-2D4970F079A0}"/>
              </a:ext>
            </a:extLst>
          </p:cNvPr>
          <p:cNvGrpSpPr/>
          <p:nvPr/>
        </p:nvGrpSpPr>
        <p:grpSpPr>
          <a:xfrm>
            <a:off x="-496293" y="1143604"/>
            <a:ext cx="5959248" cy="5333641"/>
            <a:chOff x="300038" y="1289881"/>
            <a:chExt cx="5719762" cy="5127571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F9F68A15-6C05-45F8-A5DE-E36ACA2825DE}"/>
                </a:ext>
              </a:extLst>
            </p:cNvPr>
            <p:cNvSpPr/>
            <p:nvPr/>
          </p:nvSpPr>
          <p:spPr>
            <a:xfrm>
              <a:off x="300038" y="1484313"/>
              <a:ext cx="5719762" cy="4608512"/>
            </a:xfrm>
            <a:prstGeom prst="rect">
              <a:avLst/>
            </a:prstGeom>
            <a:noFill/>
          </p:spPr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7C429C2F-EA34-48B9-9E0C-9054C95D98FA}"/>
                </a:ext>
              </a:extLst>
            </p:cNvPr>
            <p:cNvSpPr/>
            <p:nvPr/>
          </p:nvSpPr>
          <p:spPr>
            <a:xfrm>
              <a:off x="2929493" y="3558143"/>
              <a:ext cx="2534681" cy="2534681"/>
            </a:xfrm>
            <a:custGeom>
              <a:avLst/>
              <a:gdLst>
                <a:gd name="connsiteX0" fmla="*/ 1799127 w 2534681"/>
                <a:gd name="connsiteY0" fmla="*/ 404126 h 2534681"/>
                <a:gd name="connsiteX1" fmla="*/ 1996285 w 2534681"/>
                <a:gd name="connsiteY1" fmla="*/ 238682 h 2534681"/>
                <a:gd name="connsiteX2" fmla="*/ 2153792 w 2534681"/>
                <a:gd name="connsiteY2" fmla="*/ 370845 h 2534681"/>
                <a:gd name="connsiteX3" fmla="*/ 2025097 w 2534681"/>
                <a:gd name="connsiteY3" fmla="*/ 593737 h 2534681"/>
                <a:gd name="connsiteX4" fmla="*/ 2229576 w 2534681"/>
                <a:gd name="connsiteY4" fmla="*/ 947905 h 2534681"/>
                <a:gd name="connsiteX5" fmla="*/ 2486954 w 2534681"/>
                <a:gd name="connsiteY5" fmla="*/ 947899 h 2534681"/>
                <a:gd name="connsiteX6" fmla="*/ 2522658 w 2534681"/>
                <a:gd name="connsiteY6" fmla="*/ 1150385 h 2534681"/>
                <a:gd name="connsiteX7" fmla="*/ 2280800 w 2534681"/>
                <a:gd name="connsiteY7" fmla="*/ 1238407 h 2534681"/>
                <a:gd name="connsiteX8" fmla="*/ 2209785 w 2534681"/>
                <a:gd name="connsiteY8" fmla="*/ 1641153 h 2534681"/>
                <a:gd name="connsiteX9" fmla="*/ 2406952 w 2534681"/>
                <a:gd name="connsiteY9" fmla="*/ 1806586 h 2534681"/>
                <a:gd name="connsiteX10" fmla="*/ 2304147 w 2534681"/>
                <a:gd name="connsiteY10" fmla="*/ 1984650 h 2534681"/>
                <a:gd name="connsiteX11" fmla="*/ 2062294 w 2534681"/>
                <a:gd name="connsiteY11" fmla="*/ 1896615 h 2534681"/>
                <a:gd name="connsiteX12" fmla="*/ 1749014 w 2534681"/>
                <a:gd name="connsiteY12" fmla="*/ 2159489 h 2534681"/>
                <a:gd name="connsiteX13" fmla="*/ 1793713 w 2534681"/>
                <a:gd name="connsiteY13" fmla="*/ 2412955 h 2534681"/>
                <a:gd name="connsiteX14" fmla="*/ 1600503 w 2534681"/>
                <a:gd name="connsiteY14" fmla="*/ 2483277 h 2534681"/>
                <a:gd name="connsiteX15" fmla="*/ 1471820 w 2534681"/>
                <a:gd name="connsiteY15" fmla="*/ 2260379 h 2534681"/>
                <a:gd name="connsiteX16" fmla="*/ 1062861 w 2534681"/>
                <a:gd name="connsiteY16" fmla="*/ 2260379 h 2534681"/>
                <a:gd name="connsiteX17" fmla="*/ 934178 w 2534681"/>
                <a:gd name="connsiteY17" fmla="*/ 2483277 h 2534681"/>
                <a:gd name="connsiteX18" fmla="*/ 740968 w 2534681"/>
                <a:gd name="connsiteY18" fmla="*/ 2412955 h 2534681"/>
                <a:gd name="connsiteX19" fmla="*/ 785668 w 2534681"/>
                <a:gd name="connsiteY19" fmla="*/ 2159489 h 2534681"/>
                <a:gd name="connsiteX20" fmla="*/ 472388 w 2534681"/>
                <a:gd name="connsiteY20" fmla="*/ 1896616 h 2534681"/>
                <a:gd name="connsiteX21" fmla="*/ 230534 w 2534681"/>
                <a:gd name="connsiteY21" fmla="*/ 1984650 h 2534681"/>
                <a:gd name="connsiteX22" fmla="*/ 127729 w 2534681"/>
                <a:gd name="connsiteY22" fmla="*/ 1806586 h 2534681"/>
                <a:gd name="connsiteX23" fmla="*/ 324896 w 2534681"/>
                <a:gd name="connsiteY23" fmla="*/ 1641153 h 2534681"/>
                <a:gd name="connsiteX24" fmla="*/ 253881 w 2534681"/>
                <a:gd name="connsiteY24" fmla="*/ 1238407 h 2534681"/>
                <a:gd name="connsiteX25" fmla="*/ 12023 w 2534681"/>
                <a:gd name="connsiteY25" fmla="*/ 1150385 h 2534681"/>
                <a:gd name="connsiteX26" fmla="*/ 47727 w 2534681"/>
                <a:gd name="connsiteY26" fmla="*/ 947899 h 2534681"/>
                <a:gd name="connsiteX27" fmla="*/ 305104 w 2534681"/>
                <a:gd name="connsiteY27" fmla="*/ 947906 h 2534681"/>
                <a:gd name="connsiteX28" fmla="*/ 509583 w 2534681"/>
                <a:gd name="connsiteY28" fmla="*/ 593737 h 2534681"/>
                <a:gd name="connsiteX29" fmla="*/ 380889 w 2534681"/>
                <a:gd name="connsiteY29" fmla="*/ 370845 h 2534681"/>
                <a:gd name="connsiteX30" fmla="*/ 538396 w 2534681"/>
                <a:gd name="connsiteY30" fmla="*/ 238682 h 2534681"/>
                <a:gd name="connsiteX31" fmla="*/ 735554 w 2534681"/>
                <a:gd name="connsiteY31" fmla="*/ 404126 h 2534681"/>
                <a:gd name="connsiteX32" fmla="*/ 1119849 w 2534681"/>
                <a:gd name="connsiteY32" fmla="*/ 264254 h 2534681"/>
                <a:gd name="connsiteX33" fmla="*/ 1164536 w 2534681"/>
                <a:gd name="connsiteY33" fmla="*/ 10785 h 2534681"/>
                <a:gd name="connsiteX34" fmla="*/ 1370145 w 2534681"/>
                <a:gd name="connsiteY34" fmla="*/ 10785 h 2534681"/>
                <a:gd name="connsiteX35" fmla="*/ 1414832 w 2534681"/>
                <a:gd name="connsiteY35" fmla="*/ 264254 h 2534681"/>
                <a:gd name="connsiteX36" fmla="*/ 1799127 w 2534681"/>
                <a:gd name="connsiteY36" fmla="*/ 404126 h 2534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534681" h="2534681">
                  <a:moveTo>
                    <a:pt x="1799127" y="404126"/>
                  </a:moveTo>
                  <a:lnTo>
                    <a:pt x="1996285" y="238682"/>
                  </a:lnTo>
                  <a:lnTo>
                    <a:pt x="2153792" y="370845"/>
                  </a:lnTo>
                  <a:lnTo>
                    <a:pt x="2025097" y="593737"/>
                  </a:lnTo>
                  <a:cubicBezTo>
                    <a:pt x="2116606" y="696678"/>
                    <a:pt x="2186181" y="817186"/>
                    <a:pt x="2229576" y="947905"/>
                  </a:cubicBezTo>
                  <a:lnTo>
                    <a:pt x="2486954" y="947899"/>
                  </a:lnTo>
                  <a:lnTo>
                    <a:pt x="2522658" y="1150385"/>
                  </a:lnTo>
                  <a:lnTo>
                    <a:pt x="2280800" y="1238407"/>
                  </a:lnTo>
                  <a:cubicBezTo>
                    <a:pt x="2284731" y="1376086"/>
                    <a:pt x="2260568" y="1513121"/>
                    <a:pt x="2209785" y="1641153"/>
                  </a:cubicBezTo>
                  <a:lnTo>
                    <a:pt x="2406952" y="1806586"/>
                  </a:lnTo>
                  <a:lnTo>
                    <a:pt x="2304147" y="1984650"/>
                  </a:lnTo>
                  <a:lnTo>
                    <a:pt x="2062294" y="1896615"/>
                  </a:lnTo>
                  <a:cubicBezTo>
                    <a:pt x="1976807" y="2004609"/>
                    <a:pt x="1870212" y="2094053"/>
                    <a:pt x="1749014" y="2159489"/>
                  </a:cubicBezTo>
                  <a:lnTo>
                    <a:pt x="1793713" y="2412955"/>
                  </a:lnTo>
                  <a:lnTo>
                    <a:pt x="1600503" y="2483277"/>
                  </a:lnTo>
                  <a:lnTo>
                    <a:pt x="1471820" y="2260379"/>
                  </a:lnTo>
                  <a:cubicBezTo>
                    <a:pt x="1336916" y="2288158"/>
                    <a:pt x="1197766" y="2288158"/>
                    <a:pt x="1062861" y="2260379"/>
                  </a:cubicBezTo>
                  <a:lnTo>
                    <a:pt x="934178" y="2483277"/>
                  </a:lnTo>
                  <a:lnTo>
                    <a:pt x="740968" y="2412955"/>
                  </a:lnTo>
                  <a:lnTo>
                    <a:pt x="785668" y="2159489"/>
                  </a:lnTo>
                  <a:cubicBezTo>
                    <a:pt x="664470" y="2094054"/>
                    <a:pt x="557875" y="2004610"/>
                    <a:pt x="472388" y="1896616"/>
                  </a:cubicBezTo>
                  <a:lnTo>
                    <a:pt x="230534" y="1984650"/>
                  </a:lnTo>
                  <a:lnTo>
                    <a:pt x="127729" y="1806586"/>
                  </a:lnTo>
                  <a:lnTo>
                    <a:pt x="324896" y="1641153"/>
                  </a:lnTo>
                  <a:cubicBezTo>
                    <a:pt x="274114" y="1513122"/>
                    <a:pt x="249950" y="1376086"/>
                    <a:pt x="253881" y="1238407"/>
                  </a:cubicBezTo>
                  <a:lnTo>
                    <a:pt x="12023" y="1150385"/>
                  </a:lnTo>
                  <a:lnTo>
                    <a:pt x="47727" y="947899"/>
                  </a:lnTo>
                  <a:lnTo>
                    <a:pt x="305104" y="947906"/>
                  </a:lnTo>
                  <a:cubicBezTo>
                    <a:pt x="348499" y="817186"/>
                    <a:pt x="418074" y="696679"/>
                    <a:pt x="509583" y="593737"/>
                  </a:cubicBezTo>
                  <a:lnTo>
                    <a:pt x="380889" y="370845"/>
                  </a:lnTo>
                  <a:lnTo>
                    <a:pt x="538396" y="238682"/>
                  </a:lnTo>
                  <a:lnTo>
                    <a:pt x="735554" y="404126"/>
                  </a:lnTo>
                  <a:cubicBezTo>
                    <a:pt x="852822" y="331883"/>
                    <a:pt x="983580" y="284291"/>
                    <a:pt x="1119849" y="264254"/>
                  </a:cubicBezTo>
                  <a:lnTo>
                    <a:pt x="1164536" y="10785"/>
                  </a:lnTo>
                  <a:lnTo>
                    <a:pt x="1370145" y="10785"/>
                  </a:lnTo>
                  <a:lnTo>
                    <a:pt x="1414832" y="264254"/>
                  </a:lnTo>
                  <a:cubicBezTo>
                    <a:pt x="1551101" y="284291"/>
                    <a:pt x="1681860" y="331883"/>
                    <a:pt x="1799127" y="404126"/>
                  </a:cubicBezTo>
                  <a:close/>
                </a:path>
              </a:pathLst>
            </a:custGeom>
            <a:gradFill flip="none" rotWithShape="1">
              <a:gsLst>
                <a:gs pos="29000">
                  <a:srgbClr val="FF0000"/>
                </a:gs>
                <a:gs pos="66000">
                  <a:srgbClr val="03234B"/>
                </a:gs>
              </a:gsLst>
              <a:lin ang="2700000" scaled="1"/>
              <a:tileRect/>
            </a:gra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40064" tIns="624217" rIns="540064" bIns="668546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400"/>
                <a:t>O</a:t>
              </a:r>
              <a:r>
                <a:rPr lang="en-US" sz="2400" kern="1200"/>
                <a:t>perations</a:t>
              </a: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9CC14158-5A5A-4982-AE0F-E4897223E94B}"/>
                </a:ext>
              </a:extLst>
            </p:cNvPr>
            <p:cNvSpPr/>
            <p:nvPr/>
          </p:nvSpPr>
          <p:spPr>
            <a:xfrm>
              <a:off x="1454769" y="2959036"/>
              <a:ext cx="1843404" cy="1843404"/>
            </a:xfrm>
            <a:custGeom>
              <a:avLst/>
              <a:gdLst>
                <a:gd name="connsiteX0" fmla="*/ 1379321 w 1843404"/>
                <a:gd name="connsiteY0" fmla="*/ 466887 h 1843404"/>
                <a:gd name="connsiteX1" fmla="*/ 1651286 w 1843404"/>
                <a:gd name="connsiteY1" fmla="*/ 384922 h 1843404"/>
                <a:gd name="connsiteX2" fmla="*/ 1751359 w 1843404"/>
                <a:gd name="connsiteY2" fmla="*/ 558254 h 1843404"/>
                <a:gd name="connsiteX3" fmla="*/ 1544393 w 1843404"/>
                <a:gd name="connsiteY3" fmla="*/ 752799 h 1843404"/>
                <a:gd name="connsiteX4" fmla="*/ 1544393 w 1843404"/>
                <a:gd name="connsiteY4" fmla="*/ 1090604 h 1843404"/>
                <a:gd name="connsiteX5" fmla="*/ 1751359 w 1843404"/>
                <a:gd name="connsiteY5" fmla="*/ 1285150 h 1843404"/>
                <a:gd name="connsiteX6" fmla="*/ 1651286 w 1843404"/>
                <a:gd name="connsiteY6" fmla="*/ 1458482 h 1843404"/>
                <a:gd name="connsiteX7" fmla="*/ 1379321 w 1843404"/>
                <a:gd name="connsiteY7" fmla="*/ 1376517 h 1843404"/>
                <a:gd name="connsiteX8" fmla="*/ 1086773 w 1843404"/>
                <a:gd name="connsiteY8" fmla="*/ 1545420 h 1843404"/>
                <a:gd name="connsiteX9" fmla="*/ 1021775 w 1843404"/>
                <a:gd name="connsiteY9" fmla="*/ 1821930 h 1843404"/>
                <a:gd name="connsiteX10" fmla="*/ 821629 w 1843404"/>
                <a:gd name="connsiteY10" fmla="*/ 1821930 h 1843404"/>
                <a:gd name="connsiteX11" fmla="*/ 756631 w 1843404"/>
                <a:gd name="connsiteY11" fmla="*/ 1545419 h 1843404"/>
                <a:gd name="connsiteX12" fmla="*/ 464083 w 1843404"/>
                <a:gd name="connsiteY12" fmla="*/ 1376516 h 1843404"/>
                <a:gd name="connsiteX13" fmla="*/ 192118 w 1843404"/>
                <a:gd name="connsiteY13" fmla="*/ 1458482 h 1843404"/>
                <a:gd name="connsiteX14" fmla="*/ 92045 w 1843404"/>
                <a:gd name="connsiteY14" fmla="*/ 1285150 h 1843404"/>
                <a:gd name="connsiteX15" fmla="*/ 299011 w 1843404"/>
                <a:gd name="connsiteY15" fmla="*/ 1090605 h 1843404"/>
                <a:gd name="connsiteX16" fmla="*/ 299011 w 1843404"/>
                <a:gd name="connsiteY16" fmla="*/ 752800 h 1843404"/>
                <a:gd name="connsiteX17" fmla="*/ 92045 w 1843404"/>
                <a:gd name="connsiteY17" fmla="*/ 558254 h 1843404"/>
                <a:gd name="connsiteX18" fmla="*/ 192118 w 1843404"/>
                <a:gd name="connsiteY18" fmla="*/ 384922 h 1843404"/>
                <a:gd name="connsiteX19" fmla="*/ 464083 w 1843404"/>
                <a:gd name="connsiteY19" fmla="*/ 466887 h 1843404"/>
                <a:gd name="connsiteX20" fmla="*/ 756631 w 1843404"/>
                <a:gd name="connsiteY20" fmla="*/ 297984 h 1843404"/>
                <a:gd name="connsiteX21" fmla="*/ 821629 w 1843404"/>
                <a:gd name="connsiteY21" fmla="*/ 21474 h 1843404"/>
                <a:gd name="connsiteX22" fmla="*/ 1021775 w 1843404"/>
                <a:gd name="connsiteY22" fmla="*/ 21474 h 1843404"/>
                <a:gd name="connsiteX23" fmla="*/ 1086773 w 1843404"/>
                <a:gd name="connsiteY23" fmla="*/ 297985 h 1843404"/>
                <a:gd name="connsiteX24" fmla="*/ 1379321 w 1843404"/>
                <a:gd name="connsiteY24" fmla="*/ 466888 h 1843404"/>
                <a:gd name="connsiteX25" fmla="*/ 1379321 w 1843404"/>
                <a:gd name="connsiteY25" fmla="*/ 466887 h 1843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843404" h="1843404">
                  <a:moveTo>
                    <a:pt x="1379321" y="466887"/>
                  </a:moveTo>
                  <a:lnTo>
                    <a:pt x="1651286" y="384922"/>
                  </a:lnTo>
                  <a:lnTo>
                    <a:pt x="1751359" y="558254"/>
                  </a:lnTo>
                  <a:lnTo>
                    <a:pt x="1544393" y="752799"/>
                  </a:lnTo>
                  <a:cubicBezTo>
                    <a:pt x="1574394" y="863403"/>
                    <a:pt x="1574394" y="980001"/>
                    <a:pt x="1544393" y="1090604"/>
                  </a:cubicBezTo>
                  <a:lnTo>
                    <a:pt x="1751359" y="1285150"/>
                  </a:lnTo>
                  <a:lnTo>
                    <a:pt x="1651286" y="1458482"/>
                  </a:lnTo>
                  <a:lnTo>
                    <a:pt x="1379321" y="1376517"/>
                  </a:lnTo>
                  <a:cubicBezTo>
                    <a:pt x="1298536" y="1457800"/>
                    <a:pt x="1197559" y="1516099"/>
                    <a:pt x="1086773" y="1545420"/>
                  </a:cubicBezTo>
                  <a:lnTo>
                    <a:pt x="1021775" y="1821930"/>
                  </a:lnTo>
                  <a:lnTo>
                    <a:pt x="821629" y="1821930"/>
                  </a:lnTo>
                  <a:lnTo>
                    <a:pt x="756631" y="1545419"/>
                  </a:lnTo>
                  <a:cubicBezTo>
                    <a:pt x="645845" y="1516099"/>
                    <a:pt x="544868" y="1457800"/>
                    <a:pt x="464083" y="1376516"/>
                  </a:cubicBezTo>
                  <a:lnTo>
                    <a:pt x="192118" y="1458482"/>
                  </a:lnTo>
                  <a:lnTo>
                    <a:pt x="92045" y="1285150"/>
                  </a:lnTo>
                  <a:lnTo>
                    <a:pt x="299011" y="1090605"/>
                  </a:lnTo>
                  <a:cubicBezTo>
                    <a:pt x="269010" y="980001"/>
                    <a:pt x="269010" y="863403"/>
                    <a:pt x="299011" y="752800"/>
                  </a:cubicBezTo>
                  <a:lnTo>
                    <a:pt x="92045" y="558254"/>
                  </a:lnTo>
                  <a:lnTo>
                    <a:pt x="192118" y="384922"/>
                  </a:lnTo>
                  <a:lnTo>
                    <a:pt x="464083" y="466887"/>
                  </a:lnTo>
                  <a:cubicBezTo>
                    <a:pt x="544868" y="385604"/>
                    <a:pt x="645845" y="327305"/>
                    <a:pt x="756631" y="297984"/>
                  </a:cubicBezTo>
                  <a:lnTo>
                    <a:pt x="821629" y="21474"/>
                  </a:lnTo>
                  <a:lnTo>
                    <a:pt x="1021775" y="21474"/>
                  </a:lnTo>
                  <a:lnTo>
                    <a:pt x="1086773" y="297985"/>
                  </a:lnTo>
                  <a:cubicBezTo>
                    <a:pt x="1197559" y="327305"/>
                    <a:pt x="1298536" y="385604"/>
                    <a:pt x="1379321" y="466888"/>
                  </a:cubicBezTo>
                  <a:lnTo>
                    <a:pt x="1379321" y="466887"/>
                  </a:ln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94563" tIns="497367" rIns="494563" bIns="497367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400" kern="1200"/>
                <a:t>IoT</a:t>
              </a: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2DE9A0ED-AB62-4DA6-ADB8-6859C67C4C4A}"/>
                </a:ext>
              </a:extLst>
            </p:cNvPr>
            <p:cNvSpPr/>
            <p:nvPr/>
          </p:nvSpPr>
          <p:spPr>
            <a:xfrm>
              <a:off x="2284301" y="1484312"/>
              <a:ext cx="2212086" cy="2212086"/>
            </a:xfrm>
            <a:custGeom>
              <a:avLst/>
              <a:gdLst>
                <a:gd name="connsiteX0" fmla="*/ 1351454 w 1806160"/>
                <a:gd name="connsiteY0" fmla="*/ 457454 h 1806160"/>
                <a:gd name="connsiteX1" fmla="*/ 1617923 w 1806160"/>
                <a:gd name="connsiteY1" fmla="*/ 377145 h 1806160"/>
                <a:gd name="connsiteX2" fmla="*/ 1715974 w 1806160"/>
                <a:gd name="connsiteY2" fmla="*/ 546975 h 1806160"/>
                <a:gd name="connsiteX3" fmla="*/ 1513190 w 1806160"/>
                <a:gd name="connsiteY3" fmla="*/ 737590 h 1806160"/>
                <a:gd name="connsiteX4" fmla="*/ 1513190 w 1806160"/>
                <a:gd name="connsiteY4" fmla="*/ 1068571 h 1806160"/>
                <a:gd name="connsiteX5" fmla="*/ 1715974 w 1806160"/>
                <a:gd name="connsiteY5" fmla="*/ 1259185 h 1806160"/>
                <a:gd name="connsiteX6" fmla="*/ 1617923 w 1806160"/>
                <a:gd name="connsiteY6" fmla="*/ 1429015 h 1806160"/>
                <a:gd name="connsiteX7" fmla="*/ 1351454 w 1806160"/>
                <a:gd name="connsiteY7" fmla="*/ 1348706 h 1806160"/>
                <a:gd name="connsiteX8" fmla="*/ 1064816 w 1806160"/>
                <a:gd name="connsiteY8" fmla="*/ 1514196 h 1806160"/>
                <a:gd name="connsiteX9" fmla="*/ 1001131 w 1806160"/>
                <a:gd name="connsiteY9" fmla="*/ 1785120 h 1806160"/>
                <a:gd name="connsiteX10" fmla="*/ 805029 w 1806160"/>
                <a:gd name="connsiteY10" fmla="*/ 1785120 h 1806160"/>
                <a:gd name="connsiteX11" fmla="*/ 741344 w 1806160"/>
                <a:gd name="connsiteY11" fmla="*/ 1514196 h 1806160"/>
                <a:gd name="connsiteX12" fmla="*/ 454706 w 1806160"/>
                <a:gd name="connsiteY12" fmla="*/ 1348706 h 1806160"/>
                <a:gd name="connsiteX13" fmla="*/ 188237 w 1806160"/>
                <a:gd name="connsiteY13" fmla="*/ 1429015 h 1806160"/>
                <a:gd name="connsiteX14" fmla="*/ 90186 w 1806160"/>
                <a:gd name="connsiteY14" fmla="*/ 1259185 h 1806160"/>
                <a:gd name="connsiteX15" fmla="*/ 292970 w 1806160"/>
                <a:gd name="connsiteY15" fmla="*/ 1068570 h 1806160"/>
                <a:gd name="connsiteX16" fmla="*/ 292970 w 1806160"/>
                <a:gd name="connsiteY16" fmla="*/ 737589 h 1806160"/>
                <a:gd name="connsiteX17" fmla="*/ 90186 w 1806160"/>
                <a:gd name="connsiteY17" fmla="*/ 546975 h 1806160"/>
                <a:gd name="connsiteX18" fmla="*/ 188237 w 1806160"/>
                <a:gd name="connsiteY18" fmla="*/ 377145 h 1806160"/>
                <a:gd name="connsiteX19" fmla="*/ 454706 w 1806160"/>
                <a:gd name="connsiteY19" fmla="*/ 457454 h 1806160"/>
                <a:gd name="connsiteX20" fmla="*/ 741344 w 1806160"/>
                <a:gd name="connsiteY20" fmla="*/ 291964 h 1806160"/>
                <a:gd name="connsiteX21" fmla="*/ 805029 w 1806160"/>
                <a:gd name="connsiteY21" fmla="*/ 21040 h 1806160"/>
                <a:gd name="connsiteX22" fmla="*/ 1001131 w 1806160"/>
                <a:gd name="connsiteY22" fmla="*/ 21040 h 1806160"/>
                <a:gd name="connsiteX23" fmla="*/ 1064816 w 1806160"/>
                <a:gd name="connsiteY23" fmla="*/ 291964 h 1806160"/>
                <a:gd name="connsiteX24" fmla="*/ 1351454 w 1806160"/>
                <a:gd name="connsiteY24" fmla="*/ 457454 h 1806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806160" h="1806160">
                  <a:moveTo>
                    <a:pt x="1162529" y="456873"/>
                  </a:moveTo>
                  <a:lnTo>
                    <a:pt x="1355716" y="337224"/>
                  </a:lnTo>
                  <a:lnTo>
                    <a:pt x="1468935" y="450444"/>
                  </a:lnTo>
                  <a:lnTo>
                    <a:pt x="1349286" y="643631"/>
                  </a:lnTo>
                  <a:cubicBezTo>
                    <a:pt x="1395370" y="722887"/>
                    <a:pt x="1419513" y="812987"/>
                    <a:pt x="1419231" y="904667"/>
                  </a:cubicBezTo>
                  <a:lnTo>
                    <a:pt x="1619443" y="1012146"/>
                  </a:lnTo>
                  <a:lnTo>
                    <a:pt x="1578002" y="1166808"/>
                  </a:lnTo>
                  <a:lnTo>
                    <a:pt x="1350873" y="1159781"/>
                  </a:lnTo>
                  <a:cubicBezTo>
                    <a:pt x="1305277" y="1239319"/>
                    <a:pt x="1239319" y="1305277"/>
                    <a:pt x="1159781" y="1350873"/>
                  </a:cubicBezTo>
                  <a:lnTo>
                    <a:pt x="1166807" y="1578002"/>
                  </a:lnTo>
                  <a:lnTo>
                    <a:pt x="1012147" y="1619443"/>
                  </a:lnTo>
                  <a:lnTo>
                    <a:pt x="904667" y="1419231"/>
                  </a:lnTo>
                  <a:cubicBezTo>
                    <a:pt x="812987" y="1419512"/>
                    <a:pt x="722887" y="1395370"/>
                    <a:pt x="643631" y="1349287"/>
                  </a:cubicBezTo>
                  <a:lnTo>
                    <a:pt x="450444" y="1468936"/>
                  </a:lnTo>
                  <a:lnTo>
                    <a:pt x="337225" y="1355716"/>
                  </a:lnTo>
                  <a:lnTo>
                    <a:pt x="456874" y="1162529"/>
                  </a:lnTo>
                  <a:cubicBezTo>
                    <a:pt x="410790" y="1083273"/>
                    <a:pt x="386647" y="993173"/>
                    <a:pt x="386929" y="901493"/>
                  </a:cubicBezTo>
                  <a:lnTo>
                    <a:pt x="186717" y="794014"/>
                  </a:lnTo>
                  <a:lnTo>
                    <a:pt x="228158" y="639352"/>
                  </a:lnTo>
                  <a:lnTo>
                    <a:pt x="455287" y="646379"/>
                  </a:lnTo>
                  <a:cubicBezTo>
                    <a:pt x="500883" y="566841"/>
                    <a:pt x="566841" y="500883"/>
                    <a:pt x="646379" y="455287"/>
                  </a:cubicBezTo>
                  <a:lnTo>
                    <a:pt x="639353" y="228158"/>
                  </a:lnTo>
                  <a:lnTo>
                    <a:pt x="794013" y="186717"/>
                  </a:lnTo>
                  <a:lnTo>
                    <a:pt x="901493" y="386929"/>
                  </a:lnTo>
                  <a:cubicBezTo>
                    <a:pt x="993173" y="386648"/>
                    <a:pt x="1083273" y="410790"/>
                    <a:pt x="1162529" y="456873"/>
                  </a:cubicBezTo>
                  <a:close/>
                </a:path>
              </a:pathLst>
            </a:custGeom>
            <a:gradFill flip="none" rotWithShape="1">
              <a:gsLst>
                <a:gs pos="29000">
                  <a:srgbClr val="FF0000"/>
                </a:gs>
                <a:gs pos="66000">
                  <a:srgbClr val="03234B"/>
                </a:gs>
              </a:gsLst>
              <a:lin ang="18900000" scaled="1"/>
              <a:tileRect/>
            </a:gra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40064" tIns="624217" rIns="540064" bIns="668546" numCol="1" spcCol="1270" anchor="ctr" anchorCtr="0">
              <a:noAutofit/>
            </a:bodyPr>
            <a:lstStyle/>
            <a:p>
              <a:pPr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/>
                <a:t>Data</a:t>
              </a:r>
            </a:p>
          </p:txBody>
        </p:sp>
        <p:sp>
          <p:nvSpPr>
            <p:cNvPr id="19" name="Arrow: Circular 18">
              <a:extLst>
                <a:ext uri="{FF2B5EF4-FFF2-40B4-BE49-F238E27FC236}">
                  <a16:creationId xmlns:a16="http://schemas.microsoft.com/office/drawing/2014/main" id="{E175E093-E29B-4407-B735-07BDB1A775ED}"/>
                </a:ext>
              </a:extLst>
            </p:cNvPr>
            <p:cNvSpPr/>
            <p:nvPr/>
          </p:nvSpPr>
          <p:spPr>
            <a:xfrm>
              <a:off x="2739163" y="3173060"/>
              <a:ext cx="3244392" cy="3244392"/>
            </a:xfrm>
            <a:prstGeom prst="circularArrow">
              <a:avLst>
                <a:gd name="adj1" fmla="val 4688"/>
                <a:gd name="adj2" fmla="val 299029"/>
                <a:gd name="adj3" fmla="val 2525252"/>
                <a:gd name="adj4" fmla="val 15841841"/>
                <a:gd name="adj5" fmla="val 5469"/>
              </a:avLst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0">
              <a:schemeClr val="accent2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Shape 19">
              <a:extLst>
                <a:ext uri="{FF2B5EF4-FFF2-40B4-BE49-F238E27FC236}">
                  <a16:creationId xmlns:a16="http://schemas.microsoft.com/office/drawing/2014/main" id="{570B62F6-1D26-4216-AA2C-93E4C1FD0ED8}"/>
                </a:ext>
              </a:extLst>
            </p:cNvPr>
            <p:cNvSpPr/>
            <p:nvPr/>
          </p:nvSpPr>
          <p:spPr>
            <a:xfrm>
              <a:off x="1128306" y="2549383"/>
              <a:ext cx="2357253" cy="2357253"/>
            </a:xfrm>
            <a:prstGeom prst="leftCircularArrow">
              <a:avLst>
                <a:gd name="adj1" fmla="val 6452"/>
                <a:gd name="adj2" fmla="val 429999"/>
                <a:gd name="adj3" fmla="val 10489124"/>
                <a:gd name="adj4" fmla="val 14837806"/>
                <a:gd name="adj5" fmla="val 7527"/>
              </a:avLst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0">
              <a:schemeClr val="accent2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Arrow: Circular 20">
              <a:extLst>
                <a:ext uri="{FF2B5EF4-FFF2-40B4-BE49-F238E27FC236}">
                  <a16:creationId xmlns:a16="http://schemas.microsoft.com/office/drawing/2014/main" id="{1B9697A7-8042-4F6E-8B92-4B7A406FDFFB}"/>
                </a:ext>
              </a:extLst>
            </p:cNvPr>
            <p:cNvSpPr/>
            <p:nvPr/>
          </p:nvSpPr>
          <p:spPr>
            <a:xfrm>
              <a:off x="2069480" y="1289881"/>
              <a:ext cx="2541594" cy="2541594"/>
            </a:xfrm>
            <a:prstGeom prst="circularArrow">
              <a:avLst>
                <a:gd name="adj1" fmla="val 5984"/>
                <a:gd name="adj2" fmla="val 394124"/>
                <a:gd name="adj3" fmla="val 13313824"/>
                <a:gd name="adj4" fmla="val 10508221"/>
                <a:gd name="adj5" fmla="val 6981"/>
              </a:avLst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0">
              <a:schemeClr val="accent2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36B0A80C-134B-4184-BB8A-8D075AEC85D9}"/>
              </a:ext>
            </a:extLst>
          </p:cNvPr>
          <p:cNvSpPr/>
          <p:nvPr/>
        </p:nvSpPr>
        <p:spPr>
          <a:xfrm>
            <a:off x="6015960" y="2235343"/>
            <a:ext cx="2726658" cy="1635995"/>
          </a:xfrm>
          <a:custGeom>
            <a:avLst/>
            <a:gdLst>
              <a:gd name="connsiteX0" fmla="*/ 0 w 2726658"/>
              <a:gd name="connsiteY0" fmla="*/ 0 h 1635995"/>
              <a:gd name="connsiteX1" fmla="*/ 2726658 w 2726658"/>
              <a:gd name="connsiteY1" fmla="*/ 0 h 1635995"/>
              <a:gd name="connsiteX2" fmla="*/ 2726658 w 2726658"/>
              <a:gd name="connsiteY2" fmla="*/ 1635995 h 1635995"/>
              <a:gd name="connsiteX3" fmla="*/ 0 w 2726658"/>
              <a:gd name="connsiteY3" fmla="*/ 1635995 h 1635995"/>
              <a:gd name="connsiteX4" fmla="*/ 0 w 2726658"/>
              <a:gd name="connsiteY4" fmla="*/ 0 h 1635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26658" h="1635995">
                <a:moveTo>
                  <a:pt x="0" y="0"/>
                </a:moveTo>
                <a:lnTo>
                  <a:pt x="2726658" y="0"/>
                </a:lnTo>
                <a:lnTo>
                  <a:pt x="2726658" y="1635995"/>
                </a:lnTo>
                <a:lnTo>
                  <a:pt x="0" y="163599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74000"/>
            </a:schemeClr>
          </a:solidFill>
        </p:spPr>
        <p:style>
          <a:lnRef idx="0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40" tIns="91440" rIns="91440" bIns="91440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400" kern="1200"/>
              <a:t>大量</a:t>
            </a:r>
            <a:r>
              <a:rPr lang="en-US" altLang="zh-CN" sz="2400" kern="1200"/>
              <a:t>IoT</a:t>
            </a:r>
            <a:r>
              <a:rPr lang="zh-CN" altLang="en-US" sz="2400" kern="1200"/>
              <a:t>设备缺乏基本安全能力</a:t>
            </a:r>
            <a:endParaRPr lang="en-US" sz="2400" kern="1200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6EC2706C-0AC6-4563-A1A2-0A57D85D0F55}"/>
              </a:ext>
            </a:extLst>
          </p:cNvPr>
          <p:cNvSpPr/>
          <p:nvPr/>
        </p:nvSpPr>
        <p:spPr>
          <a:xfrm>
            <a:off x="9015284" y="2235343"/>
            <a:ext cx="2726658" cy="1635995"/>
          </a:xfrm>
          <a:custGeom>
            <a:avLst/>
            <a:gdLst>
              <a:gd name="connsiteX0" fmla="*/ 0 w 2726658"/>
              <a:gd name="connsiteY0" fmla="*/ 0 h 1635995"/>
              <a:gd name="connsiteX1" fmla="*/ 2726658 w 2726658"/>
              <a:gd name="connsiteY1" fmla="*/ 0 h 1635995"/>
              <a:gd name="connsiteX2" fmla="*/ 2726658 w 2726658"/>
              <a:gd name="connsiteY2" fmla="*/ 1635995 h 1635995"/>
              <a:gd name="connsiteX3" fmla="*/ 0 w 2726658"/>
              <a:gd name="connsiteY3" fmla="*/ 1635995 h 1635995"/>
              <a:gd name="connsiteX4" fmla="*/ 0 w 2726658"/>
              <a:gd name="connsiteY4" fmla="*/ 0 h 1635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26658" h="1635995">
                <a:moveTo>
                  <a:pt x="0" y="0"/>
                </a:moveTo>
                <a:lnTo>
                  <a:pt x="2726658" y="0"/>
                </a:lnTo>
                <a:lnTo>
                  <a:pt x="2726658" y="1635995"/>
                </a:lnTo>
                <a:lnTo>
                  <a:pt x="0" y="163599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74000"/>
            </a:schemeClr>
          </a:solidFill>
        </p:spPr>
        <p:style>
          <a:lnRef idx="0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40" tIns="91440" rIns="91440" bIns="91440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kern="1200"/>
              <a:t>IoT</a:t>
            </a:r>
            <a:r>
              <a:rPr lang="zh-CN" altLang="en-US" sz="2400" kern="1200"/>
              <a:t>与</a:t>
            </a:r>
            <a:r>
              <a:rPr lang="en-US" altLang="zh-CN" sz="2400" kern="1200"/>
              <a:t>IT</a:t>
            </a:r>
            <a:r>
              <a:rPr lang="zh-CN" altLang="en-US" sz="2400" kern="1200"/>
              <a:t>网络混合</a:t>
            </a:r>
            <a:endParaRPr lang="en-US" sz="2400" kern="120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A72427B1-4C2E-45FC-AE22-1E11149838A9}"/>
              </a:ext>
            </a:extLst>
          </p:cNvPr>
          <p:cNvSpPr/>
          <p:nvPr/>
        </p:nvSpPr>
        <p:spPr>
          <a:xfrm>
            <a:off x="6015960" y="4144004"/>
            <a:ext cx="2726658" cy="1635995"/>
          </a:xfrm>
          <a:custGeom>
            <a:avLst/>
            <a:gdLst>
              <a:gd name="connsiteX0" fmla="*/ 0 w 2726658"/>
              <a:gd name="connsiteY0" fmla="*/ 0 h 1635995"/>
              <a:gd name="connsiteX1" fmla="*/ 2726658 w 2726658"/>
              <a:gd name="connsiteY1" fmla="*/ 0 h 1635995"/>
              <a:gd name="connsiteX2" fmla="*/ 2726658 w 2726658"/>
              <a:gd name="connsiteY2" fmla="*/ 1635995 h 1635995"/>
              <a:gd name="connsiteX3" fmla="*/ 0 w 2726658"/>
              <a:gd name="connsiteY3" fmla="*/ 1635995 h 1635995"/>
              <a:gd name="connsiteX4" fmla="*/ 0 w 2726658"/>
              <a:gd name="connsiteY4" fmla="*/ 0 h 1635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26658" h="1635995">
                <a:moveTo>
                  <a:pt x="0" y="0"/>
                </a:moveTo>
                <a:lnTo>
                  <a:pt x="2726658" y="0"/>
                </a:lnTo>
                <a:lnTo>
                  <a:pt x="2726658" y="1635995"/>
                </a:lnTo>
                <a:lnTo>
                  <a:pt x="0" y="163599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74000"/>
            </a:schemeClr>
          </a:solidFill>
        </p:spPr>
        <p:style>
          <a:lnRef idx="0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40" tIns="91440" rIns="91440" bIns="91440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kern="1200"/>
              <a:t>IoT</a:t>
            </a:r>
            <a:r>
              <a:rPr lang="zh-CN" altLang="en-US" sz="2400" kern="1200"/>
              <a:t>设备成为攻击的入口</a:t>
            </a:r>
            <a:endParaRPr lang="en-US" sz="2400" kern="120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8177BAF5-8B3A-40AA-A3EE-A01A5497ACFE}"/>
              </a:ext>
            </a:extLst>
          </p:cNvPr>
          <p:cNvSpPr/>
          <p:nvPr/>
        </p:nvSpPr>
        <p:spPr>
          <a:xfrm>
            <a:off x="9015284" y="4144004"/>
            <a:ext cx="2726658" cy="1635995"/>
          </a:xfrm>
          <a:custGeom>
            <a:avLst/>
            <a:gdLst>
              <a:gd name="connsiteX0" fmla="*/ 0 w 2726658"/>
              <a:gd name="connsiteY0" fmla="*/ 0 h 1635995"/>
              <a:gd name="connsiteX1" fmla="*/ 2726658 w 2726658"/>
              <a:gd name="connsiteY1" fmla="*/ 0 h 1635995"/>
              <a:gd name="connsiteX2" fmla="*/ 2726658 w 2726658"/>
              <a:gd name="connsiteY2" fmla="*/ 1635995 h 1635995"/>
              <a:gd name="connsiteX3" fmla="*/ 0 w 2726658"/>
              <a:gd name="connsiteY3" fmla="*/ 1635995 h 1635995"/>
              <a:gd name="connsiteX4" fmla="*/ 0 w 2726658"/>
              <a:gd name="connsiteY4" fmla="*/ 0 h 1635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26658" h="1635995">
                <a:moveTo>
                  <a:pt x="0" y="0"/>
                </a:moveTo>
                <a:lnTo>
                  <a:pt x="2726658" y="0"/>
                </a:lnTo>
                <a:lnTo>
                  <a:pt x="2726658" y="1635995"/>
                </a:lnTo>
                <a:lnTo>
                  <a:pt x="0" y="163599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74000"/>
            </a:schemeClr>
          </a:solidFill>
        </p:spPr>
        <p:style>
          <a:lnRef idx="0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440" tIns="91440" rIns="91440" bIns="91440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400" kern="1200"/>
              <a:t>多地相继出台相关法规等来改善这种状况</a:t>
            </a:r>
            <a:endParaRPr lang="en-US" sz="2400" kern="1200"/>
          </a:p>
        </p:txBody>
      </p:sp>
    </p:spTree>
    <p:extLst>
      <p:ext uri="{BB962C8B-B14F-4D97-AF65-F5344CB8AC3E}">
        <p14:creationId xmlns:p14="http://schemas.microsoft.com/office/powerpoint/2010/main" val="20368446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Arrow: Left 25">
            <a:extLst>
              <a:ext uri="{FF2B5EF4-FFF2-40B4-BE49-F238E27FC236}">
                <a16:creationId xmlns:a16="http://schemas.microsoft.com/office/drawing/2014/main" id="{37195654-D849-4EB9-A65C-EF15CFCA03CB}"/>
              </a:ext>
            </a:extLst>
          </p:cNvPr>
          <p:cNvSpPr/>
          <p:nvPr/>
        </p:nvSpPr>
        <p:spPr>
          <a:xfrm rot="5400000">
            <a:off x="5959018" y="5301383"/>
            <a:ext cx="390438" cy="559241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AE880B73-FEB0-41A1-8567-F03A4A217DA2}"/>
              </a:ext>
            </a:extLst>
          </p:cNvPr>
          <p:cNvSpPr/>
          <p:nvPr/>
        </p:nvSpPr>
        <p:spPr>
          <a:xfrm>
            <a:off x="4678680" y="2727526"/>
            <a:ext cx="2834640" cy="2651760"/>
          </a:xfrm>
          <a:custGeom>
            <a:avLst/>
            <a:gdLst>
              <a:gd name="connsiteX0" fmla="*/ 0 w 1962250"/>
              <a:gd name="connsiteY0" fmla="*/ 981125 h 1962250"/>
              <a:gd name="connsiteX1" fmla="*/ 981125 w 1962250"/>
              <a:gd name="connsiteY1" fmla="*/ 0 h 1962250"/>
              <a:gd name="connsiteX2" fmla="*/ 1962250 w 1962250"/>
              <a:gd name="connsiteY2" fmla="*/ 981125 h 1962250"/>
              <a:gd name="connsiteX3" fmla="*/ 981125 w 1962250"/>
              <a:gd name="connsiteY3" fmla="*/ 1962250 h 1962250"/>
              <a:gd name="connsiteX4" fmla="*/ 0 w 1962250"/>
              <a:gd name="connsiteY4" fmla="*/ 981125 h 19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2250" h="1962250">
                <a:moveTo>
                  <a:pt x="0" y="981125"/>
                </a:moveTo>
                <a:cubicBezTo>
                  <a:pt x="0" y="439265"/>
                  <a:pt x="439265" y="0"/>
                  <a:pt x="981125" y="0"/>
                </a:cubicBezTo>
                <a:cubicBezTo>
                  <a:pt x="1522985" y="0"/>
                  <a:pt x="1962250" y="439265"/>
                  <a:pt x="1962250" y="981125"/>
                </a:cubicBezTo>
                <a:cubicBezTo>
                  <a:pt x="1962250" y="1522985"/>
                  <a:pt x="1522985" y="1962250"/>
                  <a:pt x="981125" y="1962250"/>
                </a:cubicBezTo>
                <a:cubicBezTo>
                  <a:pt x="439265" y="1962250"/>
                  <a:pt x="0" y="1522985"/>
                  <a:pt x="0" y="981125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1970" tIns="301970" rIns="301970" bIns="301970" numCol="1" spcCol="1270" anchor="ctr" anchorCtr="0">
            <a:noAutofit/>
          </a:bodyPr>
          <a:lstStyle/>
          <a:p>
            <a:pPr marL="0" lvl="0" indent="0" algn="ctr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300"/>
              <a:t>不断演进中的</a:t>
            </a:r>
            <a:endParaRPr lang="en-US" altLang="zh-CN" sz="2300"/>
          </a:p>
          <a:p>
            <a:pPr marL="0" lvl="0" indent="0" algn="ctr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300"/>
              <a:t>安全格局形势</a:t>
            </a:r>
            <a:endParaRPr lang="en-US" sz="2300" kern="1200"/>
          </a:p>
          <a:p>
            <a:pPr marL="0" lvl="0" indent="0" algn="ctr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2300" kern="1200"/>
          </a:p>
          <a:p>
            <a:pPr marL="0" lvl="0" indent="0" algn="ctr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2300" kern="1200"/>
          </a:p>
        </p:txBody>
      </p:sp>
      <p:sp>
        <p:nvSpPr>
          <p:cNvPr id="10" name="Arrow: Left 9">
            <a:extLst>
              <a:ext uri="{FF2B5EF4-FFF2-40B4-BE49-F238E27FC236}">
                <a16:creationId xmlns:a16="http://schemas.microsoft.com/office/drawing/2014/main" id="{8900F4E7-1249-40C0-B027-98DBE2514976}"/>
              </a:ext>
            </a:extLst>
          </p:cNvPr>
          <p:cNvSpPr/>
          <p:nvPr/>
        </p:nvSpPr>
        <p:spPr>
          <a:xfrm rot="10800000">
            <a:off x="3753023" y="3770541"/>
            <a:ext cx="925656" cy="559241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6A24280C-1E01-4522-B035-5B32DF81C3DE}"/>
              </a:ext>
            </a:extLst>
          </p:cNvPr>
          <p:cNvSpPr/>
          <p:nvPr/>
        </p:nvSpPr>
        <p:spPr>
          <a:xfrm>
            <a:off x="282804" y="3215022"/>
            <a:ext cx="3474720" cy="1554480"/>
          </a:xfrm>
          <a:custGeom>
            <a:avLst/>
            <a:gdLst>
              <a:gd name="connsiteX0" fmla="*/ 0 w 1864137"/>
              <a:gd name="connsiteY0" fmla="*/ 149131 h 1491310"/>
              <a:gd name="connsiteX1" fmla="*/ 149131 w 1864137"/>
              <a:gd name="connsiteY1" fmla="*/ 0 h 1491310"/>
              <a:gd name="connsiteX2" fmla="*/ 1715006 w 1864137"/>
              <a:gd name="connsiteY2" fmla="*/ 0 h 1491310"/>
              <a:gd name="connsiteX3" fmla="*/ 1864137 w 1864137"/>
              <a:gd name="connsiteY3" fmla="*/ 149131 h 1491310"/>
              <a:gd name="connsiteX4" fmla="*/ 1864137 w 1864137"/>
              <a:gd name="connsiteY4" fmla="*/ 1342179 h 1491310"/>
              <a:gd name="connsiteX5" fmla="*/ 1715006 w 1864137"/>
              <a:gd name="connsiteY5" fmla="*/ 1491310 h 1491310"/>
              <a:gd name="connsiteX6" fmla="*/ 149131 w 1864137"/>
              <a:gd name="connsiteY6" fmla="*/ 1491310 h 1491310"/>
              <a:gd name="connsiteX7" fmla="*/ 0 w 1864137"/>
              <a:gd name="connsiteY7" fmla="*/ 1342179 h 1491310"/>
              <a:gd name="connsiteX8" fmla="*/ 0 w 1864137"/>
              <a:gd name="connsiteY8" fmla="*/ 149131 h 1491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4137" h="1491310">
                <a:moveTo>
                  <a:pt x="0" y="149131"/>
                </a:moveTo>
                <a:cubicBezTo>
                  <a:pt x="0" y="66768"/>
                  <a:pt x="66768" y="0"/>
                  <a:pt x="149131" y="0"/>
                </a:cubicBezTo>
                <a:lnTo>
                  <a:pt x="1715006" y="0"/>
                </a:lnTo>
                <a:cubicBezTo>
                  <a:pt x="1797369" y="0"/>
                  <a:pt x="1864137" y="66768"/>
                  <a:pt x="1864137" y="149131"/>
                </a:cubicBezTo>
                <a:lnTo>
                  <a:pt x="1864137" y="1342179"/>
                </a:lnTo>
                <a:cubicBezTo>
                  <a:pt x="1864137" y="1424542"/>
                  <a:pt x="1797369" y="1491310"/>
                  <a:pt x="1715006" y="1491310"/>
                </a:cubicBezTo>
                <a:lnTo>
                  <a:pt x="149131" y="1491310"/>
                </a:lnTo>
                <a:cubicBezTo>
                  <a:pt x="66768" y="1491310"/>
                  <a:pt x="0" y="1424542"/>
                  <a:pt x="0" y="1342179"/>
                </a:cubicBezTo>
                <a:lnTo>
                  <a:pt x="0" y="149131"/>
                </a:lnTo>
                <a:close/>
              </a:path>
            </a:pathLst>
          </a:cu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0" vert="horz" wrap="square" lIns="77969" tIns="77969" rIns="77969" bIns="77969" numCol="1" spcCol="1270" anchor="t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000" kern="1200"/>
              <a:t>技术标准</a:t>
            </a:r>
            <a:endParaRPr lang="en-US" sz="16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114300" lvl="1" indent="-114300" algn="l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n-US" sz="1400" kern="1200"/>
              <a:t>ETSI EN 303645 </a:t>
            </a:r>
          </a:p>
          <a:p>
            <a:pPr marL="114300" lvl="1" indent="-114300" algn="l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n-US" sz="1400"/>
              <a:t>IEC 62443</a:t>
            </a:r>
            <a:r>
              <a:rPr lang="en-US" sz="1400" kern="1200"/>
              <a:t> </a:t>
            </a:r>
          </a:p>
          <a:p>
            <a:pPr marL="114300" lvl="1" indent="-114300" algn="l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n-US" sz="1400" err="1"/>
              <a:t>ioXtAlliance</a:t>
            </a:r>
            <a:r>
              <a:rPr lang="en-US" sz="1400"/>
              <a:t>  IoT </a:t>
            </a:r>
            <a:r>
              <a:rPr lang="zh-CN" altLang="en-US" sz="1400"/>
              <a:t>设备认证计划</a:t>
            </a:r>
            <a:endParaRPr lang="en-US" altLang="zh-CN" sz="1400"/>
          </a:p>
          <a:p>
            <a:pPr marL="114300" lvl="1" indent="-114300" algn="l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n-US" altLang="zh-CN" sz="1400"/>
              <a:t>GB</a:t>
            </a:r>
            <a:r>
              <a:rPr lang="zh-CN" altLang="en-US" sz="1400"/>
              <a:t>物联网安全相关国家标准</a:t>
            </a:r>
            <a:endParaRPr lang="en-US" sz="1400"/>
          </a:p>
          <a:p>
            <a:pPr marL="114300" lvl="1" indent="-114300" algn="l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n-US" sz="1400"/>
              <a:t>…        </a:t>
            </a:r>
          </a:p>
          <a:p>
            <a:pPr marL="114300" lvl="1" indent="-114300" algn="ctr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en-US" sz="1600"/>
          </a:p>
        </p:txBody>
      </p:sp>
      <p:sp>
        <p:nvSpPr>
          <p:cNvPr id="16" name="Arrow: Left 15">
            <a:extLst>
              <a:ext uri="{FF2B5EF4-FFF2-40B4-BE49-F238E27FC236}">
                <a16:creationId xmlns:a16="http://schemas.microsoft.com/office/drawing/2014/main" id="{427F8637-6367-4C6A-924C-CFCF5DCA105F}"/>
              </a:ext>
            </a:extLst>
          </p:cNvPr>
          <p:cNvSpPr/>
          <p:nvPr/>
        </p:nvSpPr>
        <p:spPr>
          <a:xfrm rot="18900000">
            <a:off x="7122123" y="2772944"/>
            <a:ext cx="852778" cy="559241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8F394E3E-674F-4461-962A-916B954D8E2F}"/>
              </a:ext>
            </a:extLst>
          </p:cNvPr>
          <p:cNvSpPr/>
          <p:nvPr/>
        </p:nvSpPr>
        <p:spPr>
          <a:xfrm>
            <a:off x="7245742" y="1088964"/>
            <a:ext cx="3474720" cy="1554480"/>
          </a:xfrm>
          <a:custGeom>
            <a:avLst/>
            <a:gdLst>
              <a:gd name="connsiteX0" fmla="*/ 0 w 1864137"/>
              <a:gd name="connsiteY0" fmla="*/ 149131 h 1491310"/>
              <a:gd name="connsiteX1" fmla="*/ 149131 w 1864137"/>
              <a:gd name="connsiteY1" fmla="*/ 0 h 1491310"/>
              <a:gd name="connsiteX2" fmla="*/ 1715006 w 1864137"/>
              <a:gd name="connsiteY2" fmla="*/ 0 h 1491310"/>
              <a:gd name="connsiteX3" fmla="*/ 1864137 w 1864137"/>
              <a:gd name="connsiteY3" fmla="*/ 149131 h 1491310"/>
              <a:gd name="connsiteX4" fmla="*/ 1864137 w 1864137"/>
              <a:gd name="connsiteY4" fmla="*/ 1342179 h 1491310"/>
              <a:gd name="connsiteX5" fmla="*/ 1715006 w 1864137"/>
              <a:gd name="connsiteY5" fmla="*/ 1491310 h 1491310"/>
              <a:gd name="connsiteX6" fmla="*/ 149131 w 1864137"/>
              <a:gd name="connsiteY6" fmla="*/ 1491310 h 1491310"/>
              <a:gd name="connsiteX7" fmla="*/ 0 w 1864137"/>
              <a:gd name="connsiteY7" fmla="*/ 1342179 h 1491310"/>
              <a:gd name="connsiteX8" fmla="*/ 0 w 1864137"/>
              <a:gd name="connsiteY8" fmla="*/ 149131 h 1491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4137" h="1491310">
                <a:moveTo>
                  <a:pt x="0" y="149131"/>
                </a:moveTo>
                <a:cubicBezTo>
                  <a:pt x="0" y="66768"/>
                  <a:pt x="66768" y="0"/>
                  <a:pt x="149131" y="0"/>
                </a:cubicBezTo>
                <a:lnTo>
                  <a:pt x="1715006" y="0"/>
                </a:lnTo>
                <a:cubicBezTo>
                  <a:pt x="1797369" y="0"/>
                  <a:pt x="1864137" y="66768"/>
                  <a:pt x="1864137" y="149131"/>
                </a:cubicBezTo>
                <a:lnTo>
                  <a:pt x="1864137" y="1342179"/>
                </a:lnTo>
                <a:cubicBezTo>
                  <a:pt x="1864137" y="1424542"/>
                  <a:pt x="1797369" y="1491310"/>
                  <a:pt x="1715006" y="1491310"/>
                </a:cubicBezTo>
                <a:lnTo>
                  <a:pt x="149131" y="1491310"/>
                </a:lnTo>
                <a:cubicBezTo>
                  <a:pt x="66768" y="1491310"/>
                  <a:pt x="0" y="1424542"/>
                  <a:pt x="0" y="1342179"/>
                </a:cubicBezTo>
                <a:lnTo>
                  <a:pt x="0" y="149131"/>
                </a:lnTo>
                <a:close/>
              </a:path>
            </a:pathLst>
          </a:cu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0" vert="horz" wrap="square" lIns="77969" tIns="77969" rIns="77969" bIns="77969" numCol="1" spcCol="1270" anchor="t" anchorCtr="0">
            <a:noAutofit/>
          </a:bodyPr>
          <a:lstStyle/>
          <a:p>
            <a:pPr marL="0" lvl="1" algn="ctr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2000">
                <a:solidFill>
                  <a:srgbClr val="000000"/>
                </a:solidFill>
                <a:latin typeface="Arial" panose="020B0604020202020204" pitchFamily="34" charset="0"/>
              </a:rPr>
              <a:t>法规</a:t>
            </a:r>
            <a:r>
              <a:rPr lang="en-US" sz="2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</a:p>
          <a:p>
            <a:pPr marL="114300" lvl="1" indent="-114300" algn="l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zh-CN" altLang="en-US" sz="1400" kern="1200"/>
              <a:t>欧盟</a:t>
            </a:r>
            <a:r>
              <a:rPr lang="en-US" sz="1400" kern="1200"/>
              <a:t> GDPR</a:t>
            </a:r>
          </a:p>
          <a:p>
            <a:pPr marL="114300" lvl="1" indent="-114300" algn="l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zh-CN" altLang="en-US" sz="1400"/>
              <a:t>美国加州</a:t>
            </a:r>
            <a:r>
              <a:rPr lang="en-US" sz="1400"/>
              <a:t> SB-327, </a:t>
            </a:r>
            <a:r>
              <a:rPr lang="zh-CN" altLang="en-US" sz="1400"/>
              <a:t>俄勒冈州</a:t>
            </a:r>
            <a:r>
              <a:rPr lang="en-US" sz="1400"/>
              <a:t> HB 2395</a:t>
            </a:r>
          </a:p>
          <a:p>
            <a:pPr marL="114300" lvl="1" indent="-114300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n-US" sz="1400"/>
              <a:t>…</a:t>
            </a:r>
          </a:p>
          <a:p>
            <a:pPr marL="0" lvl="1" algn="l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sz="14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8" name="Arrow: Left 17">
            <a:extLst>
              <a:ext uri="{FF2B5EF4-FFF2-40B4-BE49-F238E27FC236}">
                <a16:creationId xmlns:a16="http://schemas.microsoft.com/office/drawing/2014/main" id="{78B5E788-CA08-4FEC-8842-320873678A1F}"/>
              </a:ext>
            </a:extLst>
          </p:cNvPr>
          <p:cNvSpPr/>
          <p:nvPr/>
        </p:nvSpPr>
        <p:spPr>
          <a:xfrm>
            <a:off x="7513321" y="3773952"/>
            <a:ext cx="822525" cy="559241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06CBA0B8-1E63-415A-8491-AE51B11A6B4B}"/>
              </a:ext>
            </a:extLst>
          </p:cNvPr>
          <p:cNvSpPr/>
          <p:nvPr/>
        </p:nvSpPr>
        <p:spPr>
          <a:xfrm>
            <a:off x="8335846" y="3215022"/>
            <a:ext cx="3573350" cy="1554480"/>
          </a:xfrm>
          <a:custGeom>
            <a:avLst/>
            <a:gdLst>
              <a:gd name="connsiteX0" fmla="*/ 0 w 1864137"/>
              <a:gd name="connsiteY0" fmla="*/ 149131 h 1491310"/>
              <a:gd name="connsiteX1" fmla="*/ 149131 w 1864137"/>
              <a:gd name="connsiteY1" fmla="*/ 0 h 1491310"/>
              <a:gd name="connsiteX2" fmla="*/ 1715006 w 1864137"/>
              <a:gd name="connsiteY2" fmla="*/ 0 h 1491310"/>
              <a:gd name="connsiteX3" fmla="*/ 1864137 w 1864137"/>
              <a:gd name="connsiteY3" fmla="*/ 149131 h 1491310"/>
              <a:gd name="connsiteX4" fmla="*/ 1864137 w 1864137"/>
              <a:gd name="connsiteY4" fmla="*/ 1342179 h 1491310"/>
              <a:gd name="connsiteX5" fmla="*/ 1715006 w 1864137"/>
              <a:gd name="connsiteY5" fmla="*/ 1491310 h 1491310"/>
              <a:gd name="connsiteX6" fmla="*/ 149131 w 1864137"/>
              <a:gd name="connsiteY6" fmla="*/ 1491310 h 1491310"/>
              <a:gd name="connsiteX7" fmla="*/ 0 w 1864137"/>
              <a:gd name="connsiteY7" fmla="*/ 1342179 h 1491310"/>
              <a:gd name="connsiteX8" fmla="*/ 0 w 1864137"/>
              <a:gd name="connsiteY8" fmla="*/ 149131 h 1491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4137" h="1491310">
                <a:moveTo>
                  <a:pt x="0" y="149131"/>
                </a:moveTo>
                <a:cubicBezTo>
                  <a:pt x="0" y="66768"/>
                  <a:pt x="66768" y="0"/>
                  <a:pt x="149131" y="0"/>
                </a:cubicBezTo>
                <a:lnTo>
                  <a:pt x="1715006" y="0"/>
                </a:lnTo>
                <a:cubicBezTo>
                  <a:pt x="1797369" y="0"/>
                  <a:pt x="1864137" y="66768"/>
                  <a:pt x="1864137" y="149131"/>
                </a:cubicBezTo>
                <a:lnTo>
                  <a:pt x="1864137" y="1342179"/>
                </a:lnTo>
                <a:cubicBezTo>
                  <a:pt x="1864137" y="1424542"/>
                  <a:pt x="1797369" y="1491310"/>
                  <a:pt x="1715006" y="1491310"/>
                </a:cubicBezTo>
                <a:lnTo>
                  <a:pt x="149131" y="1491310"/>
                </a:lnTo>
                <a:cubicBezTo>
                  <a:pt x="66768" y="1491310"/>
                  <a:pt x="0" y="1424542"/>
                  <a:pt x="0" y="1342179"/>
                </a:cubicBezTo>
                <a:lnTo>
                  <a:pt x="0" y="149131"/>
                </a:lnTo>
                <a:close/>
              </a:path>
            </a:pathLst>
          </a:cu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0" vert="horz" wrap="square" lIns="77969" tIns="77969" rIns="77969" bIns="77969" numCol="1" spcCol="1270" anchor="t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000" kern="1200"/>
              <a:t>安全认证</a:t>
            </a:r>
            <a:endParaRPr lang="en-US" sz="2000" kern="1200"/>
          </a:p>
          <a:p>
            <a:pPr marL="114300" lvl="1" indent="-114300" algn="l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n-US" sz="1400" kern="1200"/>
              <a:t>PCI (</a:t>
            </a:r>
            <a:r>
              <a:rPr lang="zh-CN" altLang="en-US" sz="1400" kern="1200"/>
              <a:t>支付行业</a:t>
            </a:r>
            <a:r>
              <a:rPr lang="en-US" sz="1400" kern="1200"/>
              <a:t>)</a:t>
            </a:r>
          </a:p>
          <a:p>
            <a:pPr marL="114300" lvl="1" indent="-114300" algn="l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zh-CN" altLang="en-US" sz="1400"/>
              <a:t>网络安全标签制度</a:t>
            </a:r>
            <a:r>
              <a:rPr lang="en-US" sz="1400"/>
              <a:t> (CLS)</a:t>
            </a:r>
          </a:p>
          <a:p>
            <a:pPr marL="114300" lvl="1" indent="-114300" algn="l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n-US" sz="1400" err="1"/>
              <a:t>ISASecure</a:t>
            </a:r>
            <a:r>
              <a:rPr lang="en-US" sz="1400"/>
              <a:t>™ </a:t>
            </a:r>
            <a:r>
              <a:rPr lang="zh-CN" altLang="en-US" sz="1400"/>
              <a:t>合规认证计划</a:t>
            </a:r>
            <a:endParaRPr lang="en-US" sz="1400"/>
          </a:p>
          <a:p>
            <a:pPr marL="114300" lvl="1" indent="-114300" algn="l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n-US" sz="1400" err="1"/>
              <a:t>DTSec</a:t>
            </a:r>
            <a:r>
              <a:rPr lang="en-US" sz="1400"/>
              <a:t>…</a:t>
            </a:r>
          </a:p>
          <a:p>
            <a:pPr marL="114300" lvl="1" indent="-114300" algn="ctr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en-US" sz="1600" kern="12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8567EF7-D145-46F3-B53A-70AA893DDD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信息安全趋势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74F69F-B391-4D87-8775-4A3312A07C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42E78-4FE3-4E16-9FB9-64A349BFE3FC}" type="slidenum">
              <a:rPr lang="fr-FR" smtClean="0"/>
              <a:pPr/>
              <a:t>5</a:t>
            </a:fld>
            <a:endParaRPr lang="fr-FR"/>
          </a:p>
        </p:txBody>
      </p:sp>
      <p:sp>
        <p:nvSpPr>
          <p:cNvPr id="20" name="Arrow: Left 19">
            <a:extLst>
              <a:ext uri="{FF2B5EF4-FFF2-40B4-BE49-F238E27FC236}">
                <a16:creationId xmlns:a16="http://schemas.microsoft.com/office/drawing/2014/main" id="{7F25042D-A018-44D2-A189-FA47EC85F79B}"/>
              </a:ext>
            </a:extLst>
          </p:cNvPr>
          <p:cNvSpPr/>
          <p:nvPr/>
        </p:nvSpPr>
        <p:spPr>
          <a:xfrm rot="2700000" flipH="1">
            <a:off x="4226881" y="2789488"/>
            <a:ext cx="892521" cy="559241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75EDC39-2035-45DE-AE0E-520FAF4E71B7}"/>
              </a:ext>
            </a:extLst>
          </p:cNvPr>
          <p:cNvSpPr/>
          <p:nvPr/>
        </p:nvSpPr>
        <p:spPr>
          <a:xfrm>
            <a:off x="1563071" y="1088964"/>
            <a:ext cx="3474720" cy="1554480"/>
          </a:xfrm>
          <a:custGeom>
            <a:avLst/>
            <a:gdLst>
              <a:gd name="connsiteX0" fmla="*/ 0 w 1864137"/>
              <a:gd name="connsiteY0" fmla="*/ 149131 h 1491310"/>
              <a:gd name="connsiteX1" fmla="*/ 149131 w 1864137"/>
              <a:gd name="connsiteY1" fmla="*/ 0 h 1491310"/>
              <a:gd name="connsiteX2" fmla="*/ 1715006 w 1864137"/>
              <a:gd name="connsiteY2" fmla="*/ 0 h 1491310"/>
              <a:gd name="connsiteX3" fmla="*/ 1864137 w 1864137"/>
              <a:gd name="connsiteY3" fmla="*/ 149131 h 1491310"/>
              <a:gd name="connsiteX4" fmla="*/ 1864137 w 1864137"/>
              <a:gd name="connsiteY4" fmla="*/ 1342179 h 1491310"/>
              <a:gd name="connsiteX5" fmla="*/ 1715006 w 1864137"/>
              <a:gd name="connsiteY5" fmla="*/ 1491310 h 1491310"/>
              <a:gd name="connsiteX6" fmla="*/ 149131 w 1864137"/>
              <a:gd name="connsiteY6" fmla="*/ 1491310 h 1491310"/>
              <a:gd name="connsiteX7" fmla="*/ 0 w 1864137"/>
              <a:gd name="connsiteY7" fmla="*/ 1342179 h 1491310"/>
              <a:gd name="connsiteX8" fmla="*/ 0 w 1864137"/>
              <a:gd name="connsiteY8" fmla="*/ 149131 h 1491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4137" h="1491310">
                <a:moveTo>
                  <a:pt x="0" y="149131"/>
                </a:moveTo>
                <a:cubicBezTo>
                  <a:pt x="0" y="66768"/>
                  <a:pt x="66768" y="0"/>
                  <a:pt x="149131" y="0"/>
                </a:cubicBezTo>
                <a:lnTo>
                  <a:pt x="1715006" y="0"/>
                </a:lnTo>
                <a:cubicBezTo>
                  <a:pt x="1797369" y="0"/>
                  <a:pt x="1864137" y="66768"/>
                  <a:pt x="1864137" y="149131"/>
                </a:cubicBezTo>
                <a:lnTo>
                  <a:pt x="1864137" y="1342179"/>
                </a:lnTo>
                <a:cubicBezTo>
                  <a:pt x="1864137" y="1424542"/>
                  <a:pt x="1797369" y="1491310"/>
                  <a:pt x="1715006" y="1491310"/>
                </a:cubicBezTo>
                <a:lnTo>
                  <a:pt x="149131" y="1491310"/>
                </a:lnTo>
                <a:cubicBezTo>
                  <a:pt x="66768" y="1491310"/>
                  <a:pt x="0" y="1424542"/>
                  <a:pt x="0" y="1342179"/>
                </a:cubicBezTo>
                <a:lnTo>
                  <a:pt x="0" y="149131"/>
                </a:lnTo>
                <a:close/>
              </a:path>
            </a:pathLst>
          </a:cu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0" vert="horz" wrap="square" lIns="77969" tIns="77969" rIns="77969" bIns="77969" numCol="1" spcCol="1270" anchor="t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000" kern="1200"/>
              <a:t>指南</a:t>
            </a:r>
            <a:r>
              <a:rPr lang="en-US" sz="2000" kern="1200"/>
              <a:t> / </a:t>
            </a:r>
            <a:r>
              <a:rPr lang="zh-CN" altLang="en-US" sz="2000" kern="1200"/>
              <a:t>建议</a:t>
            </a:r>
            <a:endParaRPr lang="en-US" sz="2000" kern="1200"/>
          </a:p>
          <a:p>
            <a:pPr marL="114300" lvl="1" indent="-114300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CN" altLang="en-US" sz="1400"/>
              <a:t>英国：</a:t>
            </a:r>
            <a:r>
              <a:rPr lang="en-US" sz="1400"/>
              <a:t> </a:t>
            </a:r>
            <a:r>
              <a:rPr lang="zh-CN" altLang="en-US" sz="1400"/>
              <a:t>消费类物联网产品厂商行为准则</a:t>
            </a:r>
            <a:endParaRPr lang="en-US" sz="1400"/>
          </a:p>
          <a:p>
            <a:pPr marL="114300" lvl="1" indent="-114300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CN" altLang="en-US" sz="1400"/>
              <a:t>美国：</a:t>
            </a:r>
            <a:r>
              <a:rPr lang="en-US" sz="1400"/>
              <a:t>NISTIR 8259 </a:t>
            </a:r>
            <a:r>
              <a:rPr lang="zh-CN" altLang="en-US" sz="1400"/>
              <a:t>物联网设备制造商的基础网络安全活动</a:t>
            </a:r>
            <a:endParaRPr lang="en-US" sz="1400"/>
          </a:p>
          <a:p>
            <a:pPr marL="114300" lvl="1" indent="-114300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CN" altLang="en-US" sz="1400"/>
              <a:t>新加坡：</a:t>
            </a:r>
            <a:r>
              <a:rPr lang="en-US" sz="1400"/>
              <a:t> IoT</a:t>
            </a:r>
            <a:r>
              <a:rPr lang="zh-CN" altLang="en-US" sz="1400"/>
              <a:t>网络安全指南</a:t>
            </a:r>
            <a:endParaRPr lang="en-US" altLang="zh-CN" sz="1400"/>
          </a:p>
          <a:p>
            <a:pPr marL="114300" lvl="1" indent="-114300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en-US" sz="1400"/>
              <a:t>…</a:t>
            </a:r>
            <a:endParaRPr lang="en-US" sz="14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114300" lvl="1" indent="-114300" algn="ctr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en-US" sz="1600" kern="1200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CAB440B-6426-48D6-B6B5-E1063838B114}"/>
              </a:ext>
            </a:extLst>
          </p:cNvPr>
          <p:cNvSpPr/>
          <p:nvPr/>
        </p:nvSpPr>
        <p:spPr>
          <a:xfrm>
            <a:off x="1579972" y="4600397"/>
            <a:ext cx="2288015" cy="466035"/>
          </a:xfrm>
          <a:prstGeom prst="round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r>
              <a:rPr lang="zh-CN" altLang="en-US" sz="1600"/>
              <a:t>通用规则</a:t>
            </a:r>
            <a:endParaRPr lang="en-US" sz="1600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AE447898-DEE6-476D-906F-866DBBF0497F}"/>
              </a:ext>
            </a:extLst>
          </p:cNvPr>
          <p:cNvSpPr/>
          <p:nvPr/>
        </p:nvSpPr>
        <p:spPr>
          <a:xfrm>
            <a:off x="2854699" y="2416924"/>
            <a:ext cx="2288015" cy="466035"/>
          </a:xfrm>
          <a:prstGeom prst="round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r>
              <a:rPr lang="zh-CN" altLang="en-US" sz="1600"/>
              <a:t>什么是应该做到的</a:t>
            </a:r>
            <a:endParaRPr lang="en-US" sz="1600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92469CCA-AF6E-49A1-884D-B4351EC089A7}"/>
              </a:ext>
            </a:extLst>
          </p:cNvPr>
          <p:cNvSpPr/>
          <p:nvPr/>
        </p:nvSpPr>
        <p:spPr>
          <a:xfrm>
            <a:off x="7152707" y="2385625"/>
            <a:ext cx="2288015" cy="466035"/>
          </a:xfrm>
          <a:prstGeom prst="round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r>
              <a:rPr lang="zh-CN" altLang="en-US" sz="1600"/>
              <a:t>什么是必须要做到的</a:t>
            </a:r>
            <a:endParaRPr lang="en-US" sz="1600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F455C1F9-FC21-4844-AADA-8C46961DC3C4}"/>
              </a:ext>
            </a:extLst>
          </p:cNvPr>
          <p:cNvSpPr/>
          <p:nvPr/>
        </p:nvSpPr>
        <p:spPr>
          <a:xfrm>
            <a:off x="8239768" y="4600397"/>
            <a:ext cx="2288015" cy="559241"/>
          </a:xfrm>
          <a:prstGeom prst="round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r>
              <a:rPr lang="zh-CN" altLang="en-US" sz="1600"/>
              <a:t>产品满足安全要求的</a:t>
            </a:r>
            <a:endParaRPr lang="en-US" sz="1600"/>
          </a:p>
          <a:p>
            <a:pPr algn="ctr">
              <a:buClr>
                <a:schemeClr val="bg1"/>
              </a:buClr>
            </a:pPr>
            <a:r>
              <a:rPr lang="zh-CN" altLang="en-US" sz="1600"/>
              <a:t>公开证明</a:t>
            </a:r>
            <a:endParaRPr lang="en-US" altLang="zh-CN" sz="1600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82341B9D-FAA6-4E6B-96E8-C994929F7A6C}"/>
              </a:ext>
            </a:extLst>
          </p:cNvPr>
          <p:cNvSpPr/>
          <p:nvPr/>
        </p:nvSpPr>
        <p:spPr>
          <a:xfrm>
            <a:off x="5345309" y="4247476"/>
            <a:ext cx="1617858" cy="767453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r>
              <a:rPr lang="zh-CN" altLang="en-US" sz="1600"/>
              <a:t>通常针对终端产品</a:t>
            </a:r>
            <a:endParaRPr lang="en-US" sz="160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D649C2F9-9ECF-4FFA-A061-366847EABCD4}"/>
              </a:ext>
            </a:extLst>
          </p:cNvPr>
          <p:cNvSpPr/>
          <p:nvPr/>
        </p:nvSpPr>
        <p:spPr>
          <a:xfrm>
            <a:off x="4427774" y="5776223"/>
            <a:ext cx="3474720" cy="638828"/>
          </a:xfrm>
          <a:custGeom>
            <a:avLst/>
            <a:gdLst>
              <a:gd name="connsiteX0" fmla="*/ 0 w 1864137"/>
              <a:gd name="connsiteY0" fmla="*/ 149131 h 1491310"/>
              <a:gd name="connsiteX1" fmla="*/ 149131 w 1864137"/>
              <a:gd name="connsiteY1" fmla="*/ 0 h 1491310"/>
              <a:gd name="connsiteX2" fmla="*/ 1715006 w 1864137"/>
              <a:gd name="connsiteY2" fmla="*/ 0 h 1491310"/>
              <a:gd name="connsiteX3" fmla="*/ 1864137 w 1864137"/>
              <a:gd name="connsiteY3" fmla="*/ 149131 h 1491310"/>
              <a:gd name="connsiteX4" fmla="*/ 1864137 w 1864137"/>
              <a:gd name="connsiteY4" fmla="*/ 1342179 h 1491310"/>
              <a:gd name="connsiteX5" fmla="*/ 1715006 w 1864137"/>
              <a:gd name="connsiteY5" fmla="*/ 1491310 h 1491310"/>
              <a:gd name="connsiteX6" fmla="*/ 149131 w 1864137"/>
              <a:gd name="connsiteY6" fmla="*/ 1491310 h 1491310"/>
              <a:gd name="connsiteX7" fmla="*/ 0 w 1864137"/>
              <a:gd name="connsiteY7" fmla="*/ 1342179 h 1491310"/>
              <a:gd name="connsiteX8" fmla="*/ 0 w 1864137"/>
              <a:gd name="connsiteY8" fmla="*/ 149131 h 1491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4137" h="1491310">
                <a:moveTo>
                  <a:pt x="0" y="149131"/>
                </a:moveTo>
                <a:cubicBezTo>
                  <a:pt x="0" y="66768"/>
                  <a:pt x="66768" y="0"/>
                  <a:pt x="149131" y="0"/>
                </a:cubicBezTo>
                <a:lnTo>
                  <a:pt x="1715006" y="0"/>
                </a:lnTo>
                <a:cubicBezTo>
                  <a:pt x="1797369" y="0"/>
                  <a:pt x="1864137" y="66768"/>
                  <a:pt x="1864137" y="149131"/>
                </a:cubicBezTo>
                <a:lnTo>
                  <a:pt x="1864137" y="1342179"/>
                </a:lnTo>
                <a:cubicBezTo>
                  <a:pt x="1864137" y="1424542"/>
                  <a:pt x="1797369" y="1491310"/>
                  <a:pt x="1715006" y="1491310"/>
                </a:cubicBezTo>
                <a:lnTo>
                  <a:pt x="149131" y="1491310"/>
                </a:lnTo>
                <a:cubicBezTo>
                  <a:pt x="66768" y="1491310"/>
                  <a:pt x="0" y="1424542"/>
                  <a:pt x="0" y="1342179"/>
                </a:cubicBezTo>
                <a:lnTo>
                  <a:pt x="0" y="149131"/>
                </a:lnTo>
                <a:close/>
              </a:path>
            </a:pathLst>
          </a:cu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0" vert="horz" wrap="square" lIns="77969" tIns="77969" rIns="77969" bIns="77969" numCol="1" spcCol="1270" anchor="t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1400">
                <a:solidFill>
                  <a:srgbClr val="000000"/>
                </a:solidFill>
                <a:latin typeface="Arial" panose="020B0604020202020204" pitchFamily="34" charset="0"/>
              </a:rPr>
              <a:t>应用、企业的安全要求</a:t>
            </a:r>
            <a:endParaRPr lang="en-US" sz="14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AEDD1970-6556-4AC7-9254-033B6BF436D6}"/>
              </a:ext>
            </a:extLst>
          </p:cNvPr>
          <p:cNvSpPr/>
          <p:nvPr/>
        </p:nvSpPr>
        <p:spPr>
          <a:xfrm>
            <a:off x="5038459" y="6155550"/>
            <a:ext cx="2288015" cy="466035"/>
          </a:xfrm>
          <a:prstGeom prst="round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r>
              <a:rPr lang="zh-CN" altLang="en-US" sz="1600"/>
              <a:t>对具体产品的要求</a:t>
            </a:r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23970314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E50B10-1E78-42AD-B41B-13C0928212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19399" y="419894"/>
            <a:ext cx="9372601" cy="1484312"/>
          </a:xfrm>
        </p:spPr>
        <p:txBody>
          <a:bodyPr anchor="ctr">
            <a:normAutofit/>
          </a:bodyPr>
          <a:lstStyle/>
          <a:p>
            <a:r>
              <a:rPr lang="en-US" altLang="zh-CN"/>
              <a:t>STM32</a:t>
            </a:r>
            <a:r>
              <a:rPr lang="zh-CN" altLang="en-US"/>
              <a:t>如何帮助新产品设计提升安全性</a:t>
            </a:r>
            <a:endParaRPr lang="en-US"/>
          </a:p>
        </p:txBody>
      </p:sp>
      <p:pic>
        <p:nvPicPr>
          <p:cNvPr id="10" name="Picture Placeholder 9" descr="A picture containing text, computer, computer, indoor&#10;&#10;Description automatically generated">
            <a:extLst>
              <a:ext uri="{FF2B5EF4-FFF2-40B4-BE49-F238E27FC236}">
                <a16:creationId xmlns:a16="http://schemas.microsoft.com/office/drawing/2014/main" id="{61266267-71BD-4327-A73A-E38A01F5019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61" b="191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799866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B0F04B-1AC5-4374-BF22-94A583F1DD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5128" y="1484313"/>
            <a:ext cx="7236836" cy="4608512"/>
          </a:xfrm>
        </p:spPr>
        <p:txBody>
          <a:bodyPr/>
          <a:lstStyle/>
          <a:p>
            <a:pPr marL="0" indent="0" algn="ctr">
              <a:buNone/>
            </a:pPr>
            <a:r>
              <a:rPr lang="en-US"/>
              <a:t>STM32 </a:t>
            </a:r>
            <a:r>
              <a:rPr lang="zh-CN" altLang="en-US"/>
              <a:t>的生态系统中包含针对功能安全</a:t>
            </a:r>
            <a:r>
              <a:rPr lang="en-US" altLang="zh-CN"/>
              <a:t>(</a:t>
            </a:r>
            <a:r>
              <a:rPr lang="en-US"/>
              <a:t>Safety*)</a:t>
            </a:r>
            <a:r>
              <a:rPr lang="zh-CN" altLang="en-US"/>
              <a:t>和信息安全</a:t>
            </a:r>
            <a:r>
              <a:rPr lang="en-US" altLang="zh-CN"/>
              <a:t>(</a:t>
            </a:r>
            <a:r>
              <a:rPr lang="en-US"/>
              <a:t>Security)</a:t>
            </a:r>
            <a:r>
              <a:rPr lang="zh-CN" altLang="en-US"/>
              <a:t>的诸多资源</a:t>
            </a:r>
            <a:endParaRPr lang="en-US"/>
          </a:p>
          <a:p>
            <a:pPr marL="0" indent="0" algn="ctr">
              <a:buNone/>
            </a:pPr>
            <a:endParaRPr lang="en-US"/>
          </a:p>
          <a:p>
            <a:pPr marL="0" indent="0" algn="ctr">
              <a:buNone/>
            </a:pPr>
            <a:r>
              <a:rPr lang="zh-CN" altLang="en-US"/>
              <a:t>针对信息安全</a:t>
            </a:r>
            <a:r>
              <a:rPr lang="en-US" altLang="zh-CN"/>
              <a:t>(</a:t>
            </a:r>
            <a:r>
              <a:rPr lang="en-US"/>
              <a:t>Security)</a:t>
            </a:r>
            <a:r>
              <a:rPr lang="zh-CN" altLang="en-US"/>
              <a:t>的是</a:t>
            </a:r>
            <a:r>
              <a:rPr lang="en-US"/>
              <a:t>STM32Trust </a:t>
            </a:r>
          </a:p>
          <a:p>
            <a:pPr marL="0" indent="0" algn="ctr">
              <a:buNone/>
            </a:pPr>
            <a:r>
              <a:rPr lang="zh-CN" altLang="en-US"/>
              <a:t>让我们从这里开始</a:t>
            </a:r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354FA22-7C69-41A2-9B27-6632ADB63E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b="1"/>
              <a:t>STM32Trust</a:t>
            </a:r>
            <a:endParaRPr lang="en-US" sz="4000" b="1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B4D678A-87AA-4F6D-8116-7F9E8F4A90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846854">
            <a:off x="1036279" y="493234"/>
            <a:ext cx="3016865" cy="58715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41F73CD9-883E-432F-9AE9-D8B801F6E5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068488" y="4136798"/>
            <a:ext cx="3579226" cy="223701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D32D0F6-FEDB-4473-A739-E0294398AD0E}"/>
              </a:ext>
            </a:extLst>
          </p:cNvPr>
          <p:cNvSpPr/>
          <p:nvPr/>
        </p:nvSpPr>
        <p:spPr>
          <a:xfrm>
            <a:off x="3676073" y="6576291"/>
            <a:ext cx="8515927" cy="2817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chemeClr val="bg1"/>
              </a:buClr>
            </a:pPr>
            <a:r>
              <a:rPr lang="en-US" sz="1400">
                <a:solidFill>
                  <a:schemeClr val="tx1"/>
                </a:solidFill>
              </a:rPr>
              <a:t>* </a:t>
            </a:r>
            <a:r>
              <a:rPr lang="zh-CN" altLang="en-US" sz="1400">
                <a:solidFill>
                  <a:schemeClr val="tx1"/>
                </a:solidFill>
              </a:rPr>
              <a:t>针对功能安全</a:t>
            </a:r>
            <a:r>
              <a:rPr lang="en-US" sz="1400">
                <a:solidFill>
                  <a:schemeClr val="tx1"/>
                </a:solidFill>
              </a:rPr>
              <a:t>safety</a:t>
            </a:r>
            <a:r>
              <a:rPr lang="zh-CN" altLang="en-US" sz="1400">
                <a:solidFill>
                  <a:schemeClr val="tx1"/>
                </a:solidFill>
              </a:rPr>
              <a:t>客户应当参考这个链接</a:t>
            </a:r>
            <a:r>
              <a:rPr lang="en-US" sz="1400">
                <a:solidFill>
                  <a:schemeClr val="tx1"/>
                </a:solidFill>
              </a:rPr>
              <a:t>: </a:t>
            </a:r>
            <a:r>
              <a:rPr lang="en-US" sz="1400">
                <a:solidFill>
                  <a:schemeClr val="tx1"/>
                </a:solidFill>
                <a:hlinkClick r:id="rId5"/>
              </a:rPr>
              <a:t>https://www.st.com/content/st_com/en/functionalsafety.html</a:t>
            </a:r>
            <a:r>
              <a:rPr lang="en-US" sz="1400">
                <a:solidFill>
                  <a:schemeClr val="tx1"/>
                </a:solidFill>
              </a:rPr>
              <a:t>  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FF9F29-D2EF-493E-AA52-5AE79BE40A3C}"/>
              </a:ext>
            </a:extLst>
          </p:cNvPr>
          <p:cNvSpPr txBox="1"/>
          <p:nvPr/>
        </p:nvSpPr>
        <p:spPr>
          <a:xfrm>
            <a:off x="3483321" y="467795"/>
            <a:ext cx="2621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>
                <a:hlinkClick r:id="rId6"/>
              </a:rPr>
              <a:t>www.st.com/stm32trust</a:t>
            </a:r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718188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7E14C00B-EE66-416A-B512-393DEB4AA52C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556031" y="1445766"/>
          <a:ext cx="9060273" cy="31756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8BCFCEFB-8988-465A-A8E3-ACEE5BA852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常见的安全功能需求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BC2C9C-2261-4C57-BF8F-7B4E035BA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42E78-4FE3-4E16-9FB9-64A349BFE3FC}" type="slidenum">
              <a:rPr lang="fr-FR" smtClean="0"/>
              <a:pPr/>
              <a:t>8</a:t>
            </a:fld>
            <a:endParaRPr lang="fr-FR"/>
          </a:p>
        </p:txBody>
      </p:sp>
      <p:graphicFrame>
        <p:nvGraphicFramePr>
          <p:cNvPr id="6" name="Content Placeholder 4">
            <a:extLst>
              <a:ext uri="{FF2B5EF4-FFF2-40B4-BE49-F238E27FC236}">
                <a16:creationId xmlns:a16="http://schemas.microsoft.com/office/drawing/2014/main" id="{34D6E031-01A5-4503-901C-38704F9B754E}"/>
              </a:ext>
            </a:extLst>
          </p:cNvPr>
          <p:cNvGraphicFramePr>
            <a:graphicFrameLocks/>
          </p:cNvGraphicFramePr>
          <p:nvPr/>
        </p:nvGraphicFramePr>
        <p:xfrm>
          <a:off x="1814794" y="3641776"/>
          <a:ext cx="8562411" cy="26891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26499435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48A7328-89F7-4F4D-BAE4-BF19A045C2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039" y="1484313"/>
            <a:ext cx="6348732" cy="2075933"/>
          </a:xfrm>
        </p:spPr>
        <p:txBody>
          <a:bodyPr/>
          <a:lstStyle/>
          <a:p>
            <a:r>
              <a:rPr lang="zh-CN" altLang="en-US" sz="2800"/>
              <a:t>安全启动</a:t>
            </a:r>
            <a:endParaRPr lang="en-US" altLang="zh-CN" sz="2800"/>
          </a:p>
          <a:p>
            <a:pPr lvl="1"/>
            <a:r>
              <a:rPr lang="zh-CN" altLang="en-US"/>
              <a:t>不可更改的启动代码，作为信任根，上电一定运行</a:t>
            </a:r>
            <a:endParaRPr lang="en-US" altLang="zh-CN"/>
          </a:p>
          <a:p>
            <a:pPr lvl="1"/>
            <a:r>
              <a:rPr lang="zh-CN" altLang="en-US"/>
              <a:t>验证系统安全配置的完整性</a:t>
            </a:r>
            <a:endParaRPr lang="en-US" altLang="zh-CN"/>
          </a:p>
          <a:p>
            <a:pPr lvl="1"/>
            <a:r>
              <a:rPr lang="zh-CN" altLang="en-US"/>
              <a:t>验证后续执行的应用程序的合法性与完整性</a:t>
            </a:r>
            <a:endParaRPr lang="en-US" altLang="zh-CN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5F285E4-E998-4061-91CB-0DE76CD2B7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安全启动与安全更新 </a:t>
            </a:r>
            <a:r>
              <a:rPr lang="en-US" altLang="zh-CN"/>
              <a:t>– </a:t>
            </a:r>
            <a:r>
              <a:rPr lang="zh-CN" altLang="en-US"/>
              <a:t>解决什么问题？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88071B-23AA-4E55-8D87-207F0FF81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A42E78-4FE3-4E16-9FB9-64A349BFE3FC}" type="slidenum">
              <a:rPr lang="fr-FR" smtClean="0"/>
              <a:pPr/>
              <a:t>9</a:t>
            </a:fld>
            <a:endParaRPr lang="fr-FR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74C448E-78F7-46AE-8A3C-2964A5FA74DD}"/>
              </a:ext>
            </a:extLst>
          </p:cNvPr>
          <p:cNvGrpSpPr/>
          <p:nvPr/>
        </p:nvGrpSpPr>
        <p:grpSpPr>
          <a:xfrm>
            <a:off x="6788109" y="1480727"/>
            <a:ext cx="5060026" cy="2373358"/>
            <a:chOff x="5510333" y="4123717"/>
            <a:chExt cx="4966042" cy="2181954"/>
          </a:xfrm>
        </p:grpSpPr>
        <p:sp>
          <p:nvSpPr>
            <p:cNvPr id="6" name="Pentagon 6">
              <a:extLst>
                <a:ext uri="{FF2B5EF4-FFF2-40B4-BE49-F238E27FC236}">
                  <a16:creationId xmlns:a16="http://schemas.microsoft.com/office/drawing/2014/main" id="{4F6F405B-793C-42EB-B93D-8E9F61A8A7CB}"/>
                </a:ext>
              </a:extLst>
            </p:cNvPr>
            <p:cNvSpPr/>
            <p:nvPr/>
          </p:nvSpPr>
          <p:spPr>
            <a:xfrm>
              <a:off x="6320951" y="5303468"/>
              <a:ext cx="1499181" cy="500461"/>
            </a:xfrm>
            <a:prstGeom prst="homePlate">
              <a:avLst/>
            </a:prstGeom>
            <a:solidFill>
              <a:srgbClr val="39A9DC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安全启动</a:t>
              </a: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9B86953-7AA4-40E6-AAA2-F3B45834EA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duotone>
                <a:srgbClr val="002052">
                  <a:shade val="45000"/>
                  <a:satMod val="135000"/>
                </a:srgb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22306" y="5588946"/>
              <a:ext cx="708557" cy="628600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95272A24-9153-452C-AED1-6C91D245912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duotone>
                <a:srgbClr val="BBCC00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343956">
              <a:off x="6909526" y="4123717"/>
              <a:ext cx="354941" cy="527786"/>
            </a:xfrm>
            <a:prstGeom prst="rect">
              <a:avLst/>
            </a:prstGeom>
          </p:spPr>
        </p:pic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A79B4CBD-93E1-44D0-9384-467804C1575D}"/>
                </a:ext>
              </a:extLst>
            </p:cNvPr>
            <p:cNvGrpSpPr/>
            <p:nvPr/>
          </p:nvGrpSpPr>
          <p:grpSpPr>
            <a:xfrm>
              <a:off x="6506872" y="4646710"/>
              <a:ext cx="537993" cy="609661"/>
              <a:chOff x="7299297" y="2536466"/>
              <a:chExt cx="713773" cy="827152"/>
            </a:xfrm>
          </p:grpSpPr>
          <p:sp>
            <p:nvSpPr>
              <p:cNvPr id="35" name="Flowchart: Multidocument 34">
                <a:extLst>
                  <a:ext uri="{FF2B5EF4-FFF2-40B4-BE49-F238E27FC236}">
                    <a16:creationId xmlns:a16="http://schemas.microsoft.com/office/drawing/2014/main" id="{92D3F21A-8058-4E4B-95AD-433133CA3A26}"/>
                  </a:ext>
                </a:extLst>
              </p:cNvPr>
              <p:cNvSpPr/>
              <p:nvPr/>
            </p:nvSpPr>
            <p:spPr>
              <a:xfrm>
                <a:off x="7299297" y="2536466"/>
                <a:ext cx="713773" cy="827152"/>
              </a:xfrm>
              <a:prstGeom prst="flowChartMultidocument">
                <a:avLst/>
              </a:prstGeom>
              <a:solidFill>
                <a:srgbClr val="EEECE1"/>
              </a:solidFill>
              <a:ln w="9525" cap="flat" cmpd="sng" algn="ctr">
                <a:solidFill>
                  <a:srgbClr val="39A9DC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3FC9DC89-E08B-4ADC-8934-306093061497}"/>
                  </a:ext>
                </a:extLst>
              </p:cNvPr>
              <p:cNvCxnSpPr/>
              <p:nvPr/>
            </p:nvCxnSpPr>
            <p:spPr>
              <a:xfrm>
                <a:off x="7355975" y="3008460"/>
                <a:ext cx="516663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39A9DC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7767A0D2-21C8-4541-89EE-C2383FACB94F}"/>
                  </a:ext>
                </a:extLst>
              </p:cNvPr>
              <p:cNvCxnSpPr/>
              <p:nvPr/>
            </p:nvCxnSpPr>
            <p:spPr>
              <a:xfrm>
                <a:off x="7355975" y="2757555"/>
                <a:ext cx="516663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39A9DC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53BCFE5F-9AD3-41FA-A02C-6DAA5151995D}"/>
                  </a:ext>
                </a:extLst>
              </p:cNvPr>
              <p:cNvCxnSpPr/>
              <p:nvPr/>
            </p:nvCxnSpPr>
            <p:spPr>
              <a:xfrm>
                <a:off x="7355975" y="2807736"/>
                <a:ext cx="516663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39A9DC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F041DA77-8C86-4264-92E6-1DD4940A2C1B}"/>
                  </a:ext>
                </a:extLst>
              </p:cNvPr>
              <p:cNvCxnSpPr/>
              <p:nvPr/>
            </p:nvCxnSpPr>
            <p:spPr>
              <a:xfrm>
                <a:off x="7355975" y="2958279"/>
                <a:ext cx="516663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39A9DC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17E112EB-9641-494C-BF78-9D0356F3AE1B}"/>
                  </a:ext>
                </a:extLst>
              </p:cNvPr>
              <p:cNvCxnSpPr/>
              <p:nvPr/>
            </p:nvCxnSpPr>
            <p:spPr>
              <a:xfrm>
                <a:off x="7355975" y="2908098"/>
                <a:ext cx="516663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39A9DC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8659F91A-F1F2-470F-A266-49FABF0EA833}"/>
                  </a:ext>
                </a:extLst>
              </p:cNvPr>
              <p:cNvCxnSpPr/>
              <p:nvPr/>
            </p:nvCxnSpPr>
            <p:spPr>
              <a:xfrm>
                <a:off x="7355975" y="3159005"/>
                <a:ext cx="516663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39A9DC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EE49637C-0664-42D5-B388-639CE7EB5A11}"/>
                  </a:ext>
                </a:extLst>
              </p:cNvPr>
              <p:cNvCxnSpPr/>
              <p:nvPr/>
            </p:nvCxnSpPr>
            <p:spPr>
              <a:xfrm>
                <a:off x="7355975" y="3058641"/>
                <a:ext cx="516663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39A9DC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5BA7389F-19F1-41CC-9FF1-3A2A7A474483}"/>
                  </a:ext>
                </a:extLst>
              </p:cNvPr>
              <p:cNvCxnSpPr/>
              <p:nvPr/>
            </p:nvCxnSpPr>
            <p:spPr>
              <a:xfrm>
                <a:off x="7355975" y="2857917"/>
                <a:ext cx="516663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39A9DC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6D4C00BB-4CAF-4732-82D3-6A99C1572006}"/>
                  </a:ext>
                </a:extLst>
              </p:cNvPr>
              <p:cNvCxnSpPr/>
              <p:nvPr/>
            </p:nvCxnSpPr>
            <p:spPr>
              <a:xfrm>
                <a:off x="7355975" y="3108822"/>
                <a:ext cx="516663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39A9DC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</p:grp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2E4C5ED-FD2B-42F1-971F-0ADFD5309362}"/>
                </a:ext>
              </a:extLst>
            </p:cNvPr>
            <p:cNvSpPr txBox="1"/>
            <p:nvPr/>
          </p:nvSpPr>
          <p:spPr>
            <a:xfrm>
              <a:off x="6103366" y="4798187"/>
              <a:ext cx="407781" cy="2122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rPr>
                <a:t>代码</a:t>
              </a:r>
              <a:endParaRPr kumimoji="0" lang="en-US" sz="9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cxnSp>
          <p:nvCxnSpPr>
            <p:cNvPr id="11" name="Curved Connector 21">
              <a:extLst>
                <a:ext uri="{FF2B5EF4-FFF2-40B4-BE49-F238E27FC236}">
                  <a16:creationId xmlns:a16="http://schemas.microsoft.com/office/drawing/2014/main" id="{E2869D31-8B37-41FD-AB8D-B1E87E54182D}"/>
                </a:ext>
              </a:extLst>
            </p:cNvPr>
            <p:cNvCxnSpPr/>
            <p:nvPr/>
          </p:nvCxnSpPr>
          <p:spPr>
            <a:xfrm rot="16200000" flipH="1">
              <a:off x="5684182" y="4755565"/>
              <a:ext cx="778252" cy="473772"/>
            </a:xfrm>
            <a:prstGeom prst="curvedConnector2">
              <a:avLst/>
            </a:prstGeom>
            <a:noFill/>
            <a:ln w="9525" cap="flat" cmpd="sng" algn="ctr">
              <a:solidFill>
                <a:srgbClr val="39A9DC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8FBB805-B5E7-4C4F-B4DA-A6773861A7A9}"/>
                </a:ext>
              </a:extLst>
            </p:cNvPr>
            <p:cNvSpPr txBox="1"/>
            <p:nvPr/>
          </p:nvSpPr>
          <p:spPr>
            <a:xfrm>
              <a:off x="5510333" y="4304970"/>
              <a:ext cx="558811" cy="297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1" b="0" i="0" u="none" strike="noStrike" kern="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</a:rPr>
                <a:t>复位</a:t>
              </a:r>
              <a:endParaRPr kumimoji="0" lang="en-US" sz="1501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</a:endParaRP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199BAA35-4DEE-4167-B797-512D96735D82}"/>
                </a:ext>
              </a:extLst>
            </p:cNvPr>
            <p:cNvGrpSpPr/>
            <p:nvPr/>
          </p:nvGrpSpPr>
          <p:grpSpPr>
            <a:xfrm>
              <a:off x="6698514" y="5749545"/>
              <a:ext cx="712054" cy="556126"/>
              <a:chOff x="2342342" y="6303462"/>
              <a:chExt cx="712054" cy="556126"/>
            </a:xfrm>
          </p:grpSpPr>
          <p:pic>
            <p:nvPicPr>
              <p:cNvPr id="33" name="Picture 32">
                <a:extLst>
                  <a:ext uri="{FF2B5EF4-FFF2-40B4-BE49-F238E27FC236}">
                    <a16:creationId xmlns:a16="http://schemas.microsoft.com/office/drawing/2014/main" id="{6651E5C6-E70A-4BB5-A6B1-6EC4551C9AC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344091" y="6480259"/>
                <a:ext cx="708557" cy="379329"/>
              </a:xfrm>
              <a:prstGeom prst="rect">
                <a:avLst/>
              </a:prstGeom>
            </p:spPr>
          </p:pic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648A5423-1A84-4A8A-9CFE-536A8B2E59FA}"/>
                  </a:ext>
                </a:extLst>
              </p:cNvPr>
              <p:cNvSpPr txBox="1"/>
              <p:nvPr/>
            </p:nvSpPr>
            <p:spPr>
              <a:xfrm>
                <a:off x="2342342" y="6303462"/>
                <a:ext cx="71205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rPr>
                  <a:t>Trusted</a:t>
                </a:r>
                <a:r>
                  <a:rPr kumimoji="0" lang="en-US" sz="14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rPr>
                  <a:t> </a:t>
                </a: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99C79F12-ED49-464C-8F6F-3F2B191A06A2}"/>
                </a:ext>
              </a:extLst>
            </p:cNvPr>
            <p:cNvGrpSpPr/>
            <p:nvPr/>
          </p:nvGrpSpPr>
          <p:grpSpPr>
            <a:xfrm>
              <a:off x="7390546" y="4143610"/>
              <a:ext cx="3085829" cy="1141213"/>
              <a:chOff x="5520288" y="4661463"/>
              <a:chExt cx="3085829" cy="1141213"/>
            </a:xfrm>
          </p:grpSpPr>
          <p:sp>
            <p:nvSpPr>
              <p:cNvPr id="18" name="Chevron 27">
                <a:extLst>
                  <a:ext uri="{FF2B5EF4-FFF2-40B4-BE49-F238E27FC236}">
                    <a16:creationId xmlns:a16="http://schemas.microsoft.com/office/drawing/2014/main" id="{B04EDD3E-E91C-411D-911E-01292E98FC21}"/>
                  </a:ext>
                </a:extLst>
              </p:cNvPr>
              <p:cNvSpPr/>
              <p:nvPr/>
            </p:nvSpPr>
            <p:spPr>
              <a:xfrm>
                <a:off x="6852978" y="5302216"/>
                <a:ext cx="1753139" cy="500460"/>
              </a:xfrm>
              <a:prstGeom prst="chevron">
                <a:avLst/>
              </a:prstGeom>
              <a:solidFill>
                <a:srgbClr val="D4007A"/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应用程序</a:t>
                </a: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cxnSp>
            <p:nvCxnSpPr>
              <p:cNvPr id="19" name="Curved Connector 28">
                <a:extLst>
                  <a:ext uri="{FF2B5EF4-FFF2-40B4-BE49-F238E27FC236}">
                    <a16:creationId xmlns:a16="http://schemas.microsoft.com/office/drawing/2014/main" id="{9942A1BB-ED7E-4805-A598-578FC74202AE}"/>
                  </a:ext>
                </a:extLst>
              </p:cNvPr>
              <p:cNvCxnSpPr>
                <a:endCxn id="18" idx="1"/>
              </p:cNvCxnSpPr>
              <p:nvPr/>
            </p:nvCxnSpPr>
            <p:spPr>
              <a:xfrm>
                <a:off x="5520288" y="4775026"/>
                <a:ext cx="1582920" cy="777420"/>
              </a:xfrm>
              <a:prstGeom prst="curvedConnector3">
                <a:avLst>
                  <a:gd name="adj1" fmla="val 50000"/>
                </a:avLst>
              </a:prstGeom>
              <a:noFill/>
              <a:ln w="9525" cap="flat" cmpd="sng" algn="ctr">
                <a:solidFill>
                  <a:srgbClr val="39A9DC"/>
                </a:solidFill>
                <a:prstDash val="solid"/>
                <a:tailEnd type="triangle"/>
              </a:ln>
              <a:effectLst/>
            </p:spPr>
          </p:cxnSp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1E8A2215-D1B1-455E-8B14-7DD3512AB4AD}"/>
                  </a:ext>
                </a:extLst>
              </p:cNvPr>
              <p:cNvGrpSpPr/>
              <p:nvPr/>
            </p:nvGrpSpPr>
            <p:grpSpPr>
              <a:xfrm>
                <a:off x="7216296" y="4661463"/>
                <a:ext cx="537993" cy="609661"/>
                <a:chOff x="7299297" y="2536466"/>
                <a:chExt cx="713773" cy="827152"/>
              </a:xfrm>
            </p:grpSpPr>
            <p:sp>
              <p:nvSpPr>
                <p:cNvPr id="23" name="Flowchart: Multidocument 22">
                  <a:extLst>
                    <a:ext uri="{FF2B5EF4-FFF2-40B4-BE49-F238E27FC236}">
                      <a16:creationId xmlns:a16="http://schemas.microsoft.com/office/drawing/2014/main" id="{462CAF41-CAB7-4964-A201-24897CC62038}"/>
                    </a:ext>
                  </a:extLst>
                </p:cNvPr>
                <p:cNvSpPr/>
                <p:nvPr/>
              </p:nvSpPr>
              <p:spPr>
                <a:xfrm>
                  <a:off x="7299297" y="2536466"/>
                  <a:ext cx="713773" cy="827152"/>
                </a:xfrm>
                <a:prstGeom prst="flowChartMultidocument">
                  <a:avLst/>
                </a:prstGeom>
                <a:solidFill>
                  <a:srgbClr val="EEECE1"/>
                </a:solidFill>
                <a:ln w="9525" cap="flat" cmpd="sng" algn="ctr">
                  <a:solidFill>
                    <a:srgbClr val="39A9DC">
                      <a:shade val="50000"/>
                    </a:srgb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121898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cxnSp>
              <p:nvCxnSpPr>
                <p:cNvPr id="24" name="Straight Connector 23">
                  <a:extLst>
                    <a:ext uri="{FF2B5EF4-FFF2-40B4-BE49-F238E27FC236}">
                      <a16:creationId xmlns:a16="http://schemas.microsoft.com/office/drawing/2014/main" id="{3E1262A4-00BF-4FD0-A3AE-82CE0894C60B}"/>
                    </a:ext>
                  </a:extLst>
                </p:cNvPr>
                <p:cNvCxnSpPr/>
                <p:nvPr/>
              </p:nvCxnSpPr>
              <p:spPr>
                <a:xfrm>
                  <a:off x="7355975" y="3008460"/>
                  <a:ext cx="516663" cy="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39A9DC">
                      <a:shade val="95000"/>
                      <a:satMod val="105000"/>
                    </a:srgbClr>
                  </a:solidFill>
                  <a:prstDash val="solid"/>
                </a:ln>
                <a:effectLst/>
              </p:spPr>
            </p:cxnSp>
            <p:cxnSp>
              <p:nvCxnSpPr>
                <p:cNvPr id="25" name="Straight Connector 24">
                  <a:extLst>
                    <a:ext uri="{FF2B5EF4-FFF2-40B4-BE49-F238E27FC236}">
                      <a16:creationId xmlns:a16="http://schemas.microsoft.com/office/drawing/2014/main" id="{22ED52AD-DFDD-4A34-A81D-C84751FEDC63}"/>
                    </a:ext>
                  </a:extLst>
                </p:cNvPr>
                <p:cNvCxnSpPr/>
                <p:nvPr/>
              </p:nvCxnSpPr>
              <p:spPr>
                <a:xfrm>
                  <a:off x="7355975" y="2757555"/>
                  <a:ext cx="516663" cy="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39A9DC">
                      <a:shade val="95000"/>
                      <a:satMod val="105000"/>
                    </a:srgbClr>
                  </a:solidFill>
                  <a:prstDash val="solid"/>
                </a:ln>
                <a:effectLst/>
              </p:spPr>
            </p:cxnSp>
            <p:cxnSp>
              <p:nvCxnSpPr>
                <p:cNvPr id="26" name="Straight Connector 25">
                  <a:extLst>
                    <a:ext uri="{FF2B5EF4-FFF2-40B4-BE49-F238E27FC236}">
                      <a16:creationId xmlns:a16="http://schemas.microsoft.com/office/drawing/2014/main" id="{82E4489F-F748-4E9E-AF93-BB9CBF3E00F1}"/>
                    </a:ext>
                  </a:extLst>
                </p:cNvPr>
                <p:cNvCxnSpPr/>
                <p:nvPr/>
              </p:nvCxnSpPr>
              <p:spPr>
                <a:xfrm>
                  <a:off x="7355975" y="2807736"/>
                  <a:ext cx="516663" cy="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39A9DC">
                      <a:shade val="95000"/>
                      <a:satMod val="105000"/>
                    </a:srgbClr>
                  </a:solidFill>
                  <a:prstDash val="solid"/>
                </a:ln>
                <a:effectLst/>
              </p:spPr>
            </p:cxnSp>
            <p:cxnSp>
              <p:nvCxnSpPr>
                <p:cNvPr id="27" name="Straight Connector 26">
                  <a:extLst>
                    <a:ext uri="{FF2B5EF4-FFF2-40B4-BE49-F238E27FC236}">
                      <a16:creationId xmlns:a16="http://schemas.microsoft.com/office/drawing/2014/main" id="{0F7AE3FB-25A8-4A9A-AE7C-E31853105098}"/>
                    </a:ext>
                  </a:extLst>
                </p:cNvPr>
                <p:cNvCxnSpPr/>
                <p:nvPr/>
              </p:nvCxnSpPr>
              <p:spPr>
                <a:xfrm>
                  <a:off x="7355975" y="2958279"/>
                  <a:ext cx="516663" cy="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39A9DC">
                      <a:shade val="95000"/>
                      <a:satMod val="105000"/>
                    </a:srgbClr>
                  </a:solidFill>
                  <a:prstDash val="solid"/>
                </a:ln>
                <a:effectLst/>
              </p:spPr>
            </p:cxnSp>
            <p:cxnSp>
              <p:nvCxnSpPr>
                <p:cNvPr id="28" name="Straight Connector 27">
                  <a:extLst>
                    <a:ext uri="{FF2B5EF4-FFF2-40B4-BE49-F238E27FC236}">
                      <a16:creationId xmlns:a16="http://schemas.microsoft.com/office/drawing/2014/main" id="{3EC9B88A-AAE1-40E9-BB78-786C368390B3}"/>
                    </a:ext>
                  </a:extLst>
                </p:cNvPr>
                <p:cNvCxnSpPr/>
                <p:nvPr/>
              </p:nvCxnSpPr>
              <p:spPr>
                <a:xfrm>
                  <a:off x="7355975" y="2908098"/>
                  <a:ext cx="516663" cy="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39A9DC">
                      <a:shade val="95000"/>
                      <a:satMod val="105000"/>
                    </a:srgbClr>
                  </a:solidFill>
                  <a:prstDash val="solid"/>
                </a:ln>
                <a:effectLst/>
              </p:spPr>
            </p:cxnSp>
            <p:cxnSp>
              <p:nvCxnSpPr>
                <p:cNvPr id="29" name="Straight Connector 28">
                  <a:extLst>
                    <a:ext uri="{FF2B5EF4-FFF2-40B4-BE49-F238E27FC236}">
                      <a16:creationId xmlns:a16="http://schemas.microsoft.com/office/drawing/2014/main" id="{32777D94-573F-478F-979F-8A08784A1673}"/>
                    </a:ext>
                  </a:extLst>
                </p:cNvPr>
                <p:cNvCxnSpPr/>
                <p:nvPr/>
              </p:nvCxnSpPr>
              <p:spPr>
                <a:xfrm>
                  <a:off x="7355975" y="3159005"/>
                  <a:ext cx="516663" cy="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39A9DC">
                      <a:shade val="95000"/>
                      <a:satMod val="105000"/>
                    </a:srgbClr>
                  </a:solidFill>
                  <a:prstDash val="solid"/>
                </a:ln>
                <a:effectLst/>
              </p:spPr>
            </p:cxnSp>
            <p:cxnSp>
              <p:nvCxnSpPr>
                <p:cNvPr id="30" name="Straight Connector 29">
                  <a:extLst>
                    <a:ext uri="{FF2B5EF4-FFF2-40B4-BE49-F238E27FC236}">
                      <a16:creationId xmlns:a16="http://schemas.microsoft.com/office/drawing/2014/main" id="{33DC42F3-AEEC-4718-9A02-2FAE835C13F4}"/>
                    </a:ext>
                  </a:extLst>
                </p:cNvPr>
                <p:cNvCxnSpPr/>
                <p:nvPr/>
              </p:nvCxnSpPr>
              <p:spPr>
                <a:xfrm>
                  <a:off x="7355975" y="3058641"/>
                  <a:ext cx="516663" cy="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39A9DC">
                      <a:shade val="95000"/>
                      <a:satMod val="105000"/>
                    </a:srgbClr>
                  </a:solidFill>
                  <a:prstDash val="solid"/>
                </a:ln>
                <a:effectLst/>
              </p:spPr>
            </p:cxnSp>
            <p:cxnSp>
              <p:nvCxnSpPr>
                <p:cNvPr id="31" name="Straight Connector 30">
                  <a:extLst>
                    <a:ext uri="{FF2B5EF4-FFF2-40B4-BE49-F238E27FC236}">
                      <a16:creationId xmlns:a16="http://schemas.microsoft.com/office/drawing/2014/main" id="{6A2FD258-2058-4B7A-958E-1ADE47001843}"/>
                    </a:ext>
                  </a:extLst>
                </p:cNvPr>
                <p:cNvCxnSpPr/>
                <p:nvPr/>
              </p:nvCxnSpPr>
              <p:spPr>
                <a:xfrm>
                  <a:off x="7355975" y="2857917"/>
                  <a:ext cx="516663" cy="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39A9DC">
                      <a:shade val="95000"/>
                      <a:satMod val="105000"/>
                    </a:srgbClr>
                  </a:solidFill>
                  <a:prstDash val="solid"/>
                </a:ln>
                <a:effectLst/>
              </p:spPr>
            </p:cxnSp>
            <p:cxnSp>
              <p:nvCxnSpPr>
                <p:cNvPr id="32" name="Straight Connector 31">
                  <a:extLst>
                    <a:ext uri="{FF2B5EF4-FFF2-40B4-BE49-F238E27FC236}">
                      <a16:creationId xmlns:a16="http://schemas.microsoft.com/office/drawing/2014/main" id="{51491225-6BB6-4BDA-BF21-9428EB9B2A79}"/>
                    </a:ext>
                  </a:extLst>
                </p:cNvPr>
                <p:cNvCxnSpPr/>
                <p:nvPr/>
              </p:nvCxnSpPr>
              <p:spPr>
                <a:xfrm>
                  <a:off x="7355975" y="3108822"/>
                  <a:ext cx="516663" cy="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39A9DC">
                      <a:shade val="95000"/>
                      <a:satMod val="105000"/>
                    </a:srgbClr>
                  </a:solidFill>
                  <a:prstDash val="solid"/>
                </a:ln>
                <a:effectLst/>
              </p:spPr>
            </p:cxnSp>
          </p:grp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D475B10B-9743-44A9-9702-D4736BC17C84}"/>
                  </a:ext>
                </a:extLst>
              </p:cNvPr>
              <p:cNvSpPr txBox="1"/>
              <p:nvPr/>
            </p:nvSpPr>
            <p:spPr>
              <a:xfrm>
                <a:off x="6748244" y="4877487"/>
                <a:ext cx="407781" cy="2122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9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rPr>
                  <a:t>代码</a:t>
                </a: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7DDEF3AA-B36E-4ADE-97AF-A5BF3C72F5CE}"/>
                  </a:ext>
                </a:extLst>
              </p:cNvPr>
              <p:cNvSpPr txBox="1"/>
              <p:nvPr/>
            </p:nvSpPr>
            <p:spPr>
              <a:xfrm>
                <a:off x="5717168" y="5377191"/>
                <a:ext cx="946673" cy="2263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12189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rPr>
                  <a:t>合法性认证</a:t>
                </a: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7C7BECE3-A650-4406-A9C0-21555E9EED0F}"/>
                </a:ext>
              </a:extLst>
            </p:cNvPr>
            <p:cNvSpPr/>
            <p:nvPr/>
          </p:nvSpPr>
          <p:spPr>
            <a:xfrm>
              <a:off x="7361443" y="5684815"/>
              <a:ext cx="275727" cy="218618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4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24EC1CA7-7C4F-46F9-9FF7-39A48D3CF697}"/>
                </a:ext>
              </a:extLst>
            </p:cNvPr>
            <p:cNvSpPr/>
            <p:nvPr/>
          </p:nvSpPr>
          <p:spPr>
            <a:xfrm>
              <a:off x="8212063" y="4679768"/>
              <a:ext cx="275727" cy="218618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4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"/>
                  <a:ea typeface="+mn-ea"/>
                  <a:cs typeface="+mn-cs"/>
                </a:rPr>
                <a:t>2</a:t>
              </a: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1DD39B7E-E9F4-4503-86CD-29809E570FE8}"/>
                </a:ext>
              </a:extLst>
            </p:cNvPr>
            <p:cNvSpPr/>
            <p:nvPr/>
          </p:nvSpPr>
          <p:spPr>
            <a:xfrm>
              <a:off x="9667267" y="4521259"/>
              <a:ext cx="275727" cy="218618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4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"/>
                  <a:ea typeface="+mn-ea"/>
                  <a:cs typeface="+mn-cs"/>
                </a:rPr>
                <a:t>3</a:t>
              </a: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FDE660F1-DB55-4BBE-B4B5-18182DBC7F24}"/>
              </a:ext>
            </a:extLst>
          </p:cNvPr>
          <p:cNvGrpSpPr/>
          <p:nvPr/>
        </p:nvGrpSpPr>
        <p:grpSpPr>
          <a:xfrm>
            <a:off x="527842" y="4177712"/>
            <a:ext cx="4499321" cy="2153256"/>
            <a:chOff x="5537375" y="4035961"/>
            <a:chExt cx="4499321" cy="2153256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135D19A8-CF68-49A7-9B3E-DE7A930ED5C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37375" y="4927550"/>
              <a:ext cx="1334026" cy="971519"/>
            </a:xfrm>
            <a:prstGeom prst="rect">
              <a:avLst/>
            </a:prstGeom>
          </p:spPr>
        </p:pic>
        <p:sp>
          <p:nvSpPr>
            <p:cNvPr id="47" name="Flowchart: Document 46">
              <a:extLst>
                <a:ext uri="{FF2B5EF4-FFF2-40B4-BE49-F238E27FC236}">
                  <a16:creationId xmlns:a16="http://schemas.microsoft.com/office/drawing/2014/main" id="{F1BF2F47-7989-4A66-89C7-107BE50E2D9C}"/>
                </a:ext>
              </a:extLst>
            </p:cNvPr>
            <p:cNvSpPr/>
            <p:nvPr/>
          </p:nvSpPr>
          <p:spPr>
            <a:xfrm>
              <a:off x="7092538" y="4899302"/>
              <a:ext cx="742238" cy="232019"/>
            </a:xfrm>
            <a:prstGeom prst="flowChartDocument">
              <a:avLst/>
            </a:prstGeom>
            <a:pattFill prst="smCheck">
              <a:fgClr>
                <a:srgbClr val="39A9DC"/>
              </a:fgClr>
              <a:bgClr>
                <a:sysClr val="window" lastClr="FFFFFF"/>
              </a:bgClr>
            </a:patt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t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F316D1C7-1673-45DF-8937-20BDD528E2E4}"/>
                </a:ext>
              </a:extLst>
            </p:cNvPr>
            <p:cNvSpPr txBox="1"/>
            <p:nvPr/>
          </p:nvSpPr>
          <p:spPr>
            <a:xfrm>
              <a:off x="6147151" y="4622770"/>
              <a:ext cx="6078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rPr>
                <a:t>服务器</a:t>
              </a:r>
              <a:endParaRPr kumimoji="0" lang="fr-FR" sz="11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73DAAE63-3FE8-48F6-A0A1-818C5C0581CD}"/>
                </a:ext>
              </a:extLst>
            </p:cNvPr>
            <p:cNvSpPr txBox="1"/>
            <p:nvPr/>
          </p:nvSpPr>
          <p:spPr>
            <a:xfrm>
              <a:off x="7045078" y="4607381"/>
              <a:ext cx="74892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rPr>
                <a:t>加密固件</a:t>
              </a:r>
              <a:endParaRPr kumimoji="0" lang="fr-FR" sz="11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58B5A0FD-1742-42A1-BF38-AB52FBEC2234}"/>
                </a:ext>
              </a:extLst>
            </p:cNvPr>
            <p:cNvSpPr txBox="1"/>
            <p:nvPr/>
          </p:nvSpPr>
          <p:spPr>
            <a:xfrm>
              <a:off x="7046088" y="5349860"/>
              <a:ext cx="74892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rPr>
                <a:t>通信通道</a:t>
              </a:r>
              <a:endParaRPr kumimoji="0" lang="fr-FR" sz="11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51" name="Rounded Rectangle 4">
              <a:extLst>
                <a:ext uri="{FF2B5EF4-FFF2-40B4-BE49-F238E27FC236}">
                  <a16:creationId xmlns:a16="http://schemas.microsoft.com/office/drawing/2014/main" id="{5DC6D43E-6661-412F-ABD1-D5BAE547DEB3}"/>
                </a:ext>
              </a:extLst>
            </p:cNvPr>
            <p:cNvSpPr/>
            <p:nvPr/>
          </p:nvSpPr>
          <p:spPr>
            <a:xfrm>
              <a:off x="8028861" y="4540667"/>
              <a:ext cx="1844904" cy="1494912"/>
            </a:xfrm>
            <a:prstGeom prst="roundRect">
              <a:avLst/>
            </a:prstGeom>
            <a:noFill/>
            <a:ln w="25400" cap="flat" cmpd="sng" algn="ctr">
              <a:solidFill>
                <a:srgbClr val="39A9DC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76E169D1-A895-4EC4-9A5E-6FC88874C586}"/>
                </a:ext>
              </a:extLst>
            </p:cNvPr>
            <p:cNvSpPr txBox="1"/>
            <p:nvPr/>
          </p:nvSpPr>
          <p:spPr>
            <a:xfrm>
              <a:off x="8799348" y="4607381"/>
              <a:ext cx="67999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rPr>
                <a:t>STM32</a:t>
              </a:r>
            </a:p>
          </p:txBody>
        </p:sp>
        <p:sp>
          <p:nvSpPr>
            <p:cNvPr id="53" name="Rounded Rectangle 52">
              <a:extLst>
                <a:ext uri="{FF2B5EF4-FFF2-40B4-BE49-F238E27FC236}">
                  <a16:creationId xmlns:a16="http://schemas.microsoft.com/office/drawing/2014/main" id="{80FAC150-1C6D-4327-B447-F1DA650A0677}"/>
                </a:ext>
              </a:extLst>
            </p:cNvPr>
            <p:cNvSpPr/>
            <p:nvPr/>
          </p:nvSpPr>
          <p:spPr>
            <a:xfrm>
              <a:off x="8164918" y="5048010"/>
              <a:ext cx="508893" cy="480226"/>
            </a:xfrm>
            <a:prstGeom prst="roundRect">
              <a:avLst/>
            </a:prstGeom>
            <a:solidFill>
              <a:srgbClr val="39A9DC"/>
            </a:solidFill>
            <a:ln w="25400" cap="flat" cmpd="sng" algn="ctr">
              <a:solidFill>
                <a:srgbClr val="39A9DC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BL</a:t>
              </a:r>
              <a:endParaRPr kumimoji="0" lang="fr-FR" sz="10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4" name="Rounded Rectangle 53">
              <a:extLst>
                <a:ext uri="{FF2B5EF4-FFF2-40B4-BE49-F238E27FC236}">
                  <a16:creationId xmlns:a16="http://schemas.microsoft.com/office/drawing/2014/main" id="{701FB12C-CD25-4181-BF94-512AC483212F}"/>
                </a:ext>
              </a:extLst>
            </p:cNvPr>
            <p:cNvSpPr/>
            <p:nvPr/>
          </p:nvSpPr>
          <p:spPr>
            <a:xfrm>
              <a:off x="7907435" y="4035961"/>
              <a:ext cx="2129261" cy="2153256"/>
            </a:xfrm>
            <a:prstGeom prst="roundRect">
              <a:avLst/>
            </a:prstGeom>
            <a:noFill/>
            <a:ln w="25400" cap="flat" cmpd="sng" algn="ctr">
              <a:solidFill>
                <a:srgbClr val="39A9DC">
                  <a:shade val="50000"/>
                </a:srgbClr>
              </a:solidFill>
              <a:prstDash val="sysDash"/>
            </a:ln>
            <a:effectLst/>
          </p:spPr>
          <p:txBody>
            <a:bodyPr rtlCol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A0989406-D6FA-4064-9B23-092EED15EC92}"/>
                </a:ext>
              </a:extLst>
            </p:cNvPr>
            <p:cNvSpPr txBox="1"/>
            <p:nvPr/>
          </p:nvSpPr>
          <p:spPr>
            <a:xfrm>
              <a:off x="8159143" y="4107258"/>
              <a:ext cx="14157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rPr>
                <a:t>使用中的设备</a:t>
              </a:r>
              <a:endParaRPr kumimoji="0" lang="en-US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661C5038-7C03-4189-AFA6-C65B3E49E54A}"/>
                </a:ext>
              </a:extLst>
            </p:cNvPr>
            <p:cNvCxnSpPr>
              <a:cxnSpLocks/>
              <a:endCxn id="51" idx="1"/>
            </p:cNvCxnSpPr>
            <p:nvPr/>
          </p:nvCxnSpPr>
          <p:spPr>
            <a:xfrm>
              <a:off x="6897327" y="5288123"/>
              <a:ext cx="1131534" cy="0"/>
            </a:xfrm>
            <a:prstGeom prst="line">
              <a:avLst/>
            </a:prstGeom>
            <a:noFill/>
            <a:ln w="22225" cap="flat" cmpd="sng" algn="ctr">
              <a:solidFill>
                <a:sysClr val="windowText" lastClr="000000"/>
              </a:solidFill>
              <a:prstDash val="dashDot"/>
            </a:ln>
            <a:effectLst/>
          </p:spPr>
        </p:cxnSp>
        <p:sp>
          <p:nvSpPr>
            <p:cNvPr id="57" name="Rounded Rectangle 64">
              <a:extLst>
                <a:ext uri="{FF2B5EF4-FFF2-40B4-BE49-F238E27FC236}">
                  <a16:creationId xmlns:a16="http://schemas.microsoft.com/office/drawing/2014/main" id="{B931BEF2-C368-432F-AD02-EFDDA029AEBC}"/>
                </a:ext>
              </a:extLst>
            </p:cNvPr>
            <p:cNvSpPr/>
            <p:nvPr/>
          </p:nvSpPr>
          <p:spPr>
            <a:xfrm>
              <a:off x="9142992" y="5045949"/>
              <a:ext cx="600976" cy="482287"/>
            </a:xfrm>
            <a:prstGeom prst="roundRect">
              <a:avLst/>
            </a:prstGeom>
            <a:noFill/>
            <a:ln w="25400" cap="flat" cmpd="sng" algn="ctr">
              <a:solidFill>
                <a:srgbClr val="39A9DC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"/>
                  <a:ea typeface="+mn-ea"/>
                  <a:cs typeface="+mn-cs"/>
                </a:rPr>
                <a:t>固件</a:t>
              </a:r>
              <a:endParaRPr kumimoji="0" lang="fr-FR" sz="105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58" name="Straight Arrow Connector 57">
              <a:extLst>
                <a:ext uri="{FF2B5EF4-FFF2-40B4-BE49-F238E27FC236}">
                  <a16:creationId xmlns:a16="http://schemas.microsoft.com/office/drawing/2014/main" id="{F2BF18DE-7C9C-4591-9B65-E0C61EE551CF}"/>
                </a:ext>
              </a:extLst>
            </p:cNvPr>
            <p:cNvCxnSpPr>
              <a:cxnSpLocks/>
              <a:stCxn id="53" idx="3"/>
              <a:endCxn id="57" idx="1"/>
            </p:cNvCxnSpPr>
            <p:nvPr/>
          </p:nvCxnSpPr>
          <p:spPr>
            <a:xfrm flipV="1">
              <a:off x="8673811" y="5287093"/>
              <a:ext cx="469181" cy="1030"/>
            </a:xfrm>
            <a:prstGeom prst="straightConnector1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  <a:tailEnd type="triangle"/>
            </a:ln>
            <a:effectLst/>
          </p:spPr>
        </p:cxnSp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0B29BAB4-ACDE-4433-88B5-2A3E85BE628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duotone>
                <a:prstClr val="black"/>
                <a:srgbClr val="FF000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11320" y="5208795"/>
              <a:ext cx="271505" cy="176837"/>
            </a:xfrm>
            <a:prstGeom prst="rect">
              <a:avLst/>
            </a:prstGeom>
          </p:spPr>
        </p:pic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9185D9BE-52A2-49B5-9FB0-B4052A9489D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duotone>
                <a:prstClr val="black"/>
                <a:srgbClr val="FF000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36906" y="5639263"/>
              <a:ext cx="271505" cy="176837"/>
            </a:xfrm>
            <a:prstGeom prst="rect">
              <a:avLst/>
            </a:prstGeom>
          </p:spPr>
        </p:pic>
      </p:grpSp>
      <p:sp>
        <p:nvSpPr>
          <p:cNvPr id="64" name="Content Placeholder 1">
            <a:extLst>
              <a:ext uri="{FF2B5EF4-FFF2-40B4-BE49-F238E27FC236}">
                <a16:creationId xmlns:a16="http://schemas.microsoft.com/office/drawing/2014/main" id="{1AEA9868-3C7C-415B-AA6B-4458FCC325F4}"/>
              </a:ext>
            </a:extLst>
          </p:cNvPr>
          <p:cNvSpPr txBox="1">
            <a:spLocks/>
          </p:cNvSpPr>
          <p:nvPr/>
        </p:nvSpPr>
        <p:spPr>
          <a:xfrm>
            <a:off x="5201850" y="4029888"/>
            <a:ext cx="6644728" cy="2526814"/>
          </a:xfrm>
          <a:prstGeom prst="rect">
            <a:avLst/>
          </a:prstGeom>
        </p:spPr>
        <p:txBody>
          <a:bodyPr vert="horz" lIns="91440" tIns="45720" rIns="90000" bIns="45720" rtlCol="0">
            <a:noAutofit/>
          </a:bodyPr>
          <a:lstStyle>
            <a:lvl1pPr marL="261938" indent="-261938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6575" indent="-2667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2800" indent="-27305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87425" indent="-268288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lang="en-US" sz="1600" kern="12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60463" indent="-261938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lang="en-US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/>
              <a:t>安全更新</a:t>
            </a:r>
          </a:p>
          <a:p>
            <a:pPr lvl="1"/>
            <a:r>
              <a:rPr lang="zh-CN" altLang="en-US"/>
              <a:t>设备端接收新版本固件、对其进行合法性和完整性验证后才会更新到新版本</a:t>
            </a:r>
            <a:endParaRPr lang="en-US" altLang="zh-CN"/>
          </a:p>
          <a:p>
            <a:pPr lvl="1"/>
            <a:r>
              <a:rPr lang="zh-CN" altLang="en-US"/>
              <a:t>更新过程需要保证固件的保密性、完整性和来源可靠</a:t>
            </a:r>
            <a:endParaRPr lang="en-US" altLang="zh-CN"/>
          </a:p>
          <a:p>
            <a:pPr lvl="1"/>
            <a:r>
              <a:rPr lang="zh-CN" altLang="en-US"/>
              <a:t>同时防止恶意版本回滚，避免旧版本可能携带的安全漏洞被利用</a:t>
            </a:r>
            <a:endParaRPr lang="en-US"/>
          </a:p>
          <a:p>
            <a:pPr lvl="1"/>
            <a:endParaRPr lang="zh-CN" altLang="en-US"/>
          </a:p>
          <a:p>
            <a:pPr lvl="1"/>
            <a:endParaRPr lang="zh-CN" altLang="en-US" sz="2400"/>
          </a:p>
          <a:p>
            <a:pPr lvl="1"/>
            <a:endParaRPr lang="zh-CN" altLang="en-US"/>
          </a:p>
          <a:p>
            <a:pPr lvl="1"/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337853305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INAME" val="ੜੵ੊ੳ੨੺੺ੰ੭ੰ੬੫"/>
  <p:tag name="DATETIME" val="ਹਸ਼ਸਸਸ਼ਹ਷ਹਸਧਧਸਹੁ਼਺ੈ੔ਧਯ੎੔ਜ਼ਲਸੁ਷ਰ"/>
  <p:tag name="DONEBY" val="ਗ਼ਜ਼੣੠੽੶ੵਧ੎੖ੜਖ਼ੋ੖ੜ"/>
  <p:tag name="IPADDRESS" val="੔ੜ੕੊ਫ਼੓਷਻਺਽"/>
  <p:tag name="APPVER" val="਺ਵ਷"/>
  <p:tag name="RANDOM" val="7"/>
  <p:tag name="CHECKSUM" val="਻਽਷ਹ"/>
</p:tagLst>
</file>

<file path=ppt/theme/theme1.xml><?xml version="1.0" encoding="utf-8"?>
<a:theme xmlns:a="http://schemas.openxmlformats.org/drawingml/2006/main" name="ST PowerPoint Template 16x9">
  <a:themeElements>
    <a:clrScheme name="STMicroelectronics 2020">
      <a:dk1>
        <a:srgbClr val="03234B"/>
      </a:dk1>
      <a:lt1>
        <a:srgbClr val="FFFFFF"/>
      </a:lt1>
      <a:dk2>
        <a:srgbClr val="464650"/>
      </a:dk2>
      <a:lt2>
        <a:srgbClr val="E8E8E9"/>
      </a:lt2>
      <a:accent1>
        <a:srgbClr val="03234B"/>
      </a:accent1>
      <a:accent2>
        <a:srgbClr val="E6007E"/>
      </a:accent2>
      <a:accent3>
        <a:srgbClr val="3CB4E6"/>
      </a:accent3>
      <a:accent4>
        <a:srgbClr val="FFD200"/>
      </a:accent4>
      <a:accent5>
        <a:srgbClr val="49B170"/>
      </a:accent5>
      <a:accent6>
        <a:srgbClr val="8C0078"/>
      </a:accent6>
      <a:hlink>
        <a:srgbClr val="03234B"/>
      </a:hlink>
      <a:folHlink>
        <a:srgbClr val="03234B"/>
      </a:folHlink>
    </a:clrScheme>
    <a:fontScheme name="ST BRAND 2019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buClr>
            <a:schemeClr val="bg1"/>
          </a:buClr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2225">
          <a:headEnd type="none" w="lg" len="lg"/>
          <a:tailEnd type="none" w="lg" len="lg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ST_Template_[16-9].potx" id="{2C73171D-411D-4109-94AD-68D537015EA1}" vid="{3ACE3EE7-3177-48E0-A62C-B6E3E87B51F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D74BCAFC3287042A59FF27CE496C3D2" ma:contentTypeVersion="14" ma:contentTypeDescription="Create a new document." ma:contentTypeScope="" ma:versionID="4a9db35be580da5d451da4a3ba45d692">
  <xsd:schema xmlns:xsd="http://www.w3.org/2001/XMLSchema" xmlns:xs="http://www.w3.org/2001/XMLSchema" xmlns:p="http://schemas.microsoft.com/office/2006/metadata/properties" xmlns:ns2="4068082e-f0a6-4c72-a3a1-6ca2f1174a07" xmlns:ns3="7ed331b7-9e3e-4766-9d68-e419d6a75fc7" targetNamespace="http://schemas.microsoft.com/office/2006/metadata/properties" ma:root="true" ma:fieldsID="5ea443d81d8643338b6e034019a3fb01" ns2:_="" ns3:_="">
    <xsd:import namespace="4068082e-f0a6-4c72-a3a1-6ca2f1174a07"/>
    <xsd:import namespace="7ed331b7-9e3e-4766-9d68-e419d6a75fc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statu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68082e-f0a6-4c72-a3a1-6ca2f1174a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format="Dropdown" ma:internalName="status">
      <xsd:simpleType>
        <xsd:restriction base="dms:Choice">
          <xsd:enumeration value="In plan"/>
          <xsd:enumeration value="Ongoing"/>
          <xsd:enumeration value="Completed"/>
          <xsd:enumeration value="Pending"/>
          <xsd:enumeration value="no comment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ed331b7-9e3e-4766-9d68-e419d6a75fc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4068082e-f0a6-4c72-a3a1-6ca2f1174a07" xsi:nil="true"/>
  </documentManagement>
</p:properties>
</file>

<file path=customXml/itemProps1.xml><?xml version="1.0" encoding="utf-8"?>
<ds:datastoreItem xmlns:ds="http://schemas.openxmlformats.org/officeDocument/2006/customXml" ds:itemID="{FA86AE5E-F924-47DB-84C8-2E1C134A14E7}">
  <ds:schemaRefs>
    <ds:schemaRef ds:uri="4068082e-f0a6-4c72-a3a1-6ca2f1174a07"/>
    <ds:schemaRef ds:uri="7ed331b7-9e3e-4766-9d68-e419d6a75fc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8AA867E7-06B0-4B65-B62E-EC2AEB5A7F0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BFE65B6-8A65-4F9F-91F5-4016B999EBD4}">
  <ds:schemaRefs>
    <ds:schemaRef ds:uri="4068082e-f0a6-4c72-a3a1-6ca2f1174a07"/>
    <ds:schemaRef ds:uri="463015ea-2012-470b-9177-5325b8ce3c10"/>
    <ds:schemaRef ds:uri="64ebe99d-4ec5-4e57-a94a-3f10202f86f8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Application>Microsoft Office PowerPoint</Application>
  <PresentationFormat>Widescreen</PresentationFormat>
  <Slides>37</Slides>
  <Notes>22</Notes>
  <HiddenSlides>6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ST PowerPoint Template 16x9</vt:lpstr>
      <vt:lpstr>STM32信息安全  大众市场线下培训  2021.06</vt:lpstr>
      <vt:lpstr>为什么STM32持续关注产品设计的安全性</vt:lpstr>
      <vt:lpstr>物联网和智慧城市的安全 : 一些数字</vt:lpstr>
      <vt:lpstr>物联网和智慧城市的安全 : 威胁的例子</vt:lpstr>
      <vt:lpstr>信息安全趋势</vt:lpstr>
      <vt:lpstr>STM32如何帮助新产品设计提升安全性</vt:lpstr>
      <vt:lpstr>STM32Trust</vt:lpstr>
      <vt:lpstr>常见的安全功能需求</vt:lpstr>
      <vt:lpstr>安全启动与安全更新 – 解决什么问题？</vt:lpstr>
      <vt:lpstr>安全启动与安全更新 – STM32参考实现</vt:lpstr>
      <vt:lpstr>安全启动与安全更新 – STM32参考实现</vt:lpstr>
      <vt:lpstr>支持的STM32系列</vt:lpstr>
      <vt:lpstr>代码保护</vt:lpstr>
      <vt:lpstr>安全存储</vt:lpstr>
      <vt:lpstr>安全存储 – STM32提供什么</vt:lpstr>
      <vt:lpstr>密码学算法引擎</vt:lpstr>
      <vt:lpstr>安全隔离</vt:lpstr>
      <vt:lpstr>安全隔离</vt:lpstr>
      <vt:lpstr>安全生产</vt:lpstr>
      <vt:lpstr>STM32Trust –  完整的信息安全生态系统</vt:lpstr>
      <vt:lpstr>ST的信息安全资源 : 一个完整的生态系统</vt:lpstr>
      <vt:lpstr>ST的信息安全资源 : 一个完整的生态系统</vt:lpstr>
      <vt:lpstr>STM32信息安全的本地化资源</vt:lpstr>
      <vt:lpstr>STM32信息安全的本地化资源</vt:lpstr>
      <vt:lpstr>STM32信息安全的本地化资源</vt:lpstr>
      <vt:lpstr>STM32 MCU中文官网</vt:lpstr>
      <vt:lpstr>STM32信息安全的本地化资源</vt:lpstr>
      <vt:lpstr>STM32信息安全的本地化资源</vt:lpstr>
      <vt:lpstr>STM32信息安全的本地化资源</vt:lpstr>
      <vt:lpstr>STM32信息安全 : 总结</vt:lpstr>
      <vt:lpstr>Applications are more and more demanding!</vt:lpstr>
      <vt:lpstr>Extends battery life</vt:lpstr>
      <vt:lpstr>STM32U5 efficiency proven by benchmarks</vt:lpstr>
      <vt:lpstr>Enhanced security</vt:lpstr>
      <vt:lpstr>Multiple options to meet the needs of developers</vt:lpstr>
      <vt:lpstr>Releasing your creativity</vt:lpstr>
      <vt:lpstr>PowerPoint Presentation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Microcontrollers_STM32U5_Series_product_overview</dc:title>
  <dc:creator>Vianney TAUFOUR</dc:creator>
  <cp:keywords>Template v1.19</cp:keywords>
  <cp:revision>3</cp:revision>
  <dcterms:created xsi:type="dcterms:W3CDTF">2020-10-09T09:09:47Z</dcterms:created>
  <dcterms:modified xsi:type="dcterms:W3CDTF">2021-05-27T07:54:40Z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0x010100ED74BCAFC3287042A59FF27CE496C3D2</vt:lpwstr>
  </property>
</Properties>
</file>